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8" r:id="rId2"/>
    <p:sldMasterId id="2147483680" r:id="rId3"/>
    <p:sldMasterId id="2147483671" r:id="rId4"/>
  </p:sldMasterIdLst>
  <p:notesMasterIdLst>
    <p:notesMasterId r:id="rId35"/>
  </p:notesMasterIdLst>
  <p:handoutMasterIdLst>
    <p:handoutMasterId r:id="rId36"/>
  </p:handoutMasterIdLst>
  <p:sldIdLst>
    <p:sldId id="281" r:id="rId5"/>
    <p:sldId id="282" r:id="rId6"/>
    <p:sldId id="279" r:id="rId7"/>
    <p:sldId id="278" r:id="rId8"/>
    <p:sldId id="277" r:id="rId9"/>
    <p:sldId id="284" r:id="rId10"/>
    <p:sldId id="287" r:id="rId11"/>
    <p:sldId id="291" r:id="rId12"/>
    <p:sldId id="290" r:id="rId13"/>
    <p:sldId id="288" r:id="rId14"/>
    <p:sldId id="289" r:id="rId15"/>
    <p:sldId id="292" r:id="rId16"/>
    <p:sldId id="294" r:id="rId17"/>
    <p:sldId id="271" r:id="rId18"/>
    <p:sldId id="268" r:id="rId19"/>
    <p:sldId id="260" r:id="rId20"/>
    <p:sldId id="283" r:id="rId21"/>
    <p:sldId id="293" r:id="rId22"/>
    <p:sldId id="261" r:id="rId23"/>
    <p:sldId id="263" r:id="rId24"/>
    <p:sldId id="270" r:id="rId25"/>
    <p:sldId id="265" r:id="rId26"/>
    <p:sldId id="267" r:id="rId27"/>
    <p:sldId id="266" r:id="rId28"/>
    <p:sldId id="269" r:id="rId29"/>
    <p:sldId id="272" r:id="rId30"/>
    <p:sldId id="274" r:id="rId31"/>
    <p:sldId id="273" r:id="rId32"/>
    <p:sldId id="286" r:id="rId33"/>
    <p:sldId id="276" r:id="rId34"/>
  </p:sldIdLst>
  <p:sldSz cx="9144000" cy="6858000" type="screen4x3"/>
  <p:notesSz cx="6858000" cy="9144000"/>
  <p:embeddedFontLst>
    <p:embeddedFont>
      <p:font typeface="Lato Light" panose="020F0502020204030203" pitchFamily="34" charset="0"/>
      <p:regular r:id="rId37"/>
      <p:italic r:id="rId38"/>
    </p:embeddedFont>
    <p:embeddedFont>
      <p:font typeface="Lato Regular" panose="020F0502020204030203" pitchFamily="34" charset="0"/>
      <p:regular r:id="rId39"/>
      <p:bold r:id="rId40"/>
      <p:italic r:id="rId41"/>
      <p:boldItalic r:id="rId42"/>
    </p:embeddedFont>
    <p:embeddedFont>
      <p:font typeface="Noto Serif" panose="02020502060505020204" pitchFamily="18" charset="0"/>
      <p:regular r:id="rId43"/>
      <p:bold r:id="rId44"/>
      <p:italic r:id="rId45"/>
      <p:boldItalic r:id="rId46"/>
    </p:embeddedFont>
    <p:embeddedFont>
      <p:font typeface="Noto Serif Bold" panose="02020502060505020204" pitchFamily="18" charset="0"/>
      <p:bold r:id="rId47"/>
      <p:italic r:id="rId48"/>
      <p:boldItalic r:id="rId49"/>
    </p:embeddedFont>
    <p:embeddedFont>
      <p:font typeface="Noto Serif Bold Italic" panose="02020502060505020204" pitchFamily="18" charset="0"/>
      <p:bold r:id="rId50"/>
      <p:italic r:id="rId51"/>
      <p:bold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585E60"/>
    <a:srgbClr val="F6F6F6"/>
    <a:srgbClr val="2F92D5"/>
    <a:srgbClr val="277DCA"/>
    <a:srgbClr val="397EC1"/>
    <a:srgbClr val="364852"/>
    <a:srgbClr val="2F92D4"/>
    <a:srgbClr val="2B91D3"/>
    <a:srgbClr val="0C61AF"/>
    <a:srgbClr val="4B83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94663" autoAdjust="0"/>
  </p:normalViewPr>
  <p:slideViewPr>
    <p:cSldViewPr snapToGrid="0" snapToObjects="1">
      <p:cViewPr varScale="1">
        <p:scale>
          <a:sx n="112" d="100"/>
          <a:sy n="112" d="100"/>
        </p:scale>
        <p:origin x="154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7" d="100"/>
        <a:sy n="13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49"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rgbClr val="2F92D5"/>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680-7C4E-8221-ECCEB6712E6A}"/>
            </c:ext>
          </c:extLst>
        </c:ser>
        <c:ser>
          <c:idx val="1"/>
          <c:order val="1"/>
          <c:tx>
            <c:strRef>
              <c:f>Sheet1!$C$1</c:f>
              <c:strCache>
                <c:ptCount val="1"/>
                <c:pt idx="0">
                  <c:v>Series 2</c:v>
                </c:pt>
              </c:strCache>
            </c:strRef>
          </c:tx>
          <c:spPr>
            <a:solidFill>
              <a:srgbClr val="36485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680-7C4E-8221-ECCEB6712E6A}"/>
            </c:ext>
          </c:extLst>
        </c:ser>
        <c:ser>
          <c:idx val="2"/>
          <c:order val="2"/>
          <c:tx>
            <c:strRef>
              <c:f>Sheet1!$D$1</c:f>
              <c:strCache>
                <c:ptCount val="1"/>
                <c:pt idx="0">
                  <c:v>Series 3</c:v>
                </c:pt>
              </c:strCache>
            </c:strRef>
          </c:tx>
          <c:spPr>
            <a:solidFill>
              <a:srgbClr val="0C61AF"/>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680-7C4E-8221-ECCEB6712E6A}"/>
            </c:ext>
          </c:extLst>
        </c:ser>
        <c:dLbls>
          <c:showLegendKey val="0"/>
          <c:showVal val="0"/>
          <c:showCatName val="0"/>
          <c:showSerName val="0"/>
          <c:showPercent val="0"/>
          <c:showBubbleSize val="0"/>
        </c:dLbls>
        <c:gapWidth val="150"/>
        <c:axId val="-2078681608"/>
        <c:axId val="-2078678584"/>
      </c:barChart>
      <c:catAx>
        <c:axId val="-2078681608"/>
        <c:scaling>
          <c:orientation val="minMax"/>
        </c:scaling>
        <c:delete val="0"/>
        <c:axPos val="b"/>
        <c:numFmt formatCode="General" sourceLinked="0"/>
        <c:majorTickMark val="out"/>
        <c:minorTickMark val="none"/>
        <c:tickLblPos val="nextTo"/>
        <c:txPr>
          <a:bodyPr/>
          <a:lstStyle/>
          <a:p>
            <a:pPr>
              <a:defRPr sz="1600">
                <a:latin typeface="Lato Light"/>
              </a:defRPr>
            </a:pPr>
            <a:endParaRPr lang="en-US"/>
          </a:p>
        </c:txPr>
        <c:crossAx val="-2078678584"/>
        <c:crosses val="autoZero"/>
        <c:auto val="1"/>
        <c:lblAlgn val="ctr"/>
        <c:lblOffset val="100"/>
        <c:noMultiLvlLbl val="0"/>
      </c:catAx>
      <c:valAx>
        <c:axId val="-2078678584"/>
        <c:scaling>
          <c:orientation val="minMax"/>
        </c:scaling>
        <c:delete val="0"/>
        <c:axPos val="l"/>
        <c:majorGridlines/>
        <c:numFmt formatCode="General" sourceLinked="1"/>
        <c:majorTickMark val="out"/>
        <c:minorTickMark val="none"/>
        <c:tickLblPos val="nextTo"/>
        <c:txPr>
          <a:bodyPr/>
          <a:lstStyle/>
          <a:p>
            <a:pPr>
              <a:defRPr>
                <a:latin typeface="Lato Light"/>
              </a:defRPr>
            </a:pPr>
            <a:endParaRPr lang="en-US"/>
          </a:p>
        </c:txPr>
        <c:crossAx val="-2078681608"/>
        <c:crosses val="autoZero"/>
        <c:crossBetween val="between"/>
      </c:valAx>
    </c:plotArea>
    <c:legend>
      <c:legendPos val="r"/>
      <c:layout>
        <c:manualLayout>
          <c:xMode val="edge"/>
          <c:yMode val="edge"/>
          <c:x val="0.88282276557535599"/>
          <c:y val="0.374197057604642"/>
          <c:w val="0.11717723442464401"/>
          <c:h val="0.20423746373808499"/>
        </c:manualLayout>
      </c:layout>
      <c:overlay val="0"/>
      <c:txPr>
        <a:bodyPr/>
        <a:lstStyle/>
        <a:p>
          <a:pPr>
            <a:defRPr sz="1000" cap="all">
              <a:solidFill>
                <a:srgbClr val="364852"/>
              </a:solidFill>
              <a:latin typeface="Lato Black"/>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Series 1</c:v>
                </c:pt>
              </c:strCache>
            </c:strRef>
          </c:tx>
          <c:spPr>
            <a:ln>
              <a:solidFill>
                <a:srgbClr val="364852"/>
              </a:solidFill>
            </a:ln>
            <a:effectLst/>
          </c:spPr>
          <c:marker>
            <c:symbol val="circle"/>
            <c:size val="9"/>
            <c:spPr>
              <a:solidFill>
                <a:srgbClr val="364852"/>
              </a:solidFill>
              <a:ln>
                <a:solidFill>
                  <a:srgbClr val="364852"/>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FD0-0748-A28A-3B2B039F854E}"/>
            </c:ext>
          </c:extLst>
        </c:ser>
        <c:ser>
          <c:idx val="1"/>
          <c:order val="1"/>
          <c:tx>
            <c:strRef>
              <c:f>Sheet1!$C$1</c:f>
              <c:strCache>
                <c:ptCount val="1"/>
                <c:pt idx="0">
                  <c:v>Series 2</c:v>
                </c:pt>
              </c:strCache>
            </c:strRef>
          </c:tx>
          <c:spPr>
            <a:ln>
              <a:solidFill>
                <a:srgbClr val="2F92D5"/>
              </a:solidFill>
            </a:ln>
            <a:effectLst/>
          </c:spPr>
          <c:marker>
            <c:symbol val="circle"/>
            <c:size val="9"/>
            <c:spPr>
              <a:solidFill>
                <a:srgbClr val="2F92D5"/>
              </a:solidFill>
              <a:ln>
                <a:solidFill>
                  <a:srgbClr val="2F92D5"/>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FD0-0748-A28A-3B2B039F854E}"/>
            </c:ext>
          </c:extLst>
        </c:ser>
        <c:ser>
          <c:idx val="2"/>
          <c:order val="2"/>
          <c:tx>
            <c:strRef>
              <c:f>Sheet1!$D$1</c:f>
              <c:strCache>
                <c:ptCount val="1"/>
                <c:pt idx="0">
                  <c:v>Series 3</c:v>
                </c:pt>
              </c:strCache>
            </c:strRef>
          </c:tx>
          <c:spPr>
            <a:ln>
              <a:solidFill>
                <a:srgbClr val="0C61AF"/>
              </a:solidFill>
            </a:ln>
            <a:effectLst/>
          </c:spPr>
          <c:marker>
            <c:symbol val="circle"/>
            <c:size val="9"/>
            <c:spPr>
              <a:solidFill>
                <a:srgbClr val="0C61AF"/>
              </a:solidFill>
              <a:ln>
                <a:solidFill>
                  <a:srgbClr val="0C61AF"/>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FD0-0748-A28A-3B2B039F854E}"/>
            </c:ext>
          </c:extLst>
        </c:ser>
        <c:dLbls>
          <c:showLegendKey val="0"/>
          <c:showVal val="0"/>
          <c:showCatName val="0"/>
          <c:showSerName val="0"/>
          <c:showPercent val="0"/>
          <c:showBubbleSize val="0"/>
        </c:dLbls>
        <c:marker val="1"/>
        <c:smooth val="0"/>
        <c:axId val="-2078575848"/>
        <c:axId val="-2078570968"/>
      </c:lineChart>
      <c:catAx>
        <c:axId val="-2078575848"/>
        <c:scaling>
          <c:orientation val="minMax"/>
        </c:scaling>
        <c:delete val="0"/>
        <c:axPos val="b"/>
        <c:numFmt formatCode="General" sourceLinked="0"/>
        <c:majorTickMark val="out"/>
        <c:minorTickMark val="none"/>
        <c:tickLblPos val="nextTo"/>
        <c:txPr>
          <a:bodyPr/>
          <a:lstStyle/>
          <a:p>
            <a:pPr>
              <a:defRPr sz="1600">
                <a:latin typeface="Lato Light"/>
              </a:defRPr>
            </a:pPr>
            <a:endParaRPr lang="en-US"/>
          </a:p>
        </c:txPr>
        <c:crossAx val="-2078570968"/>
        <c:crosses val="autoZero"/>
        <c:auto val="1"/>
        <c:lblAlgn val="ctr"/>
        <c:lblOffset val="100"/>
        <c:noMultiLvlLbl val="0"/>
      </c:catAx>
      <c:valAx>
        <c:axId val="-2078570968"/>
        <c:scaling>
          <c:orientation val="minMax"/>
        </c:scaling>
        <c:delete val="0"/>
        <c:axPos val="l"/>
        <c:majorGridlines/>
        <c:numFmt formatCode="General" sourceLinked="1"/>
        <c:majorTickMark val="out"/>
        <c:minorTickMark val="none"/>
        <c:tickLblPos val="nextTo"/>
        <c:txPr>
          <a:bodyPr/>
          <a:lstStyle/>
          <a:p>
            <a:pPr>
              <a:defRPr>
                <a:latin typeface="Lato Light"/>
              </a:defRPr>
            </a:pPr>
            <a:endParaRPr lang="en-US"/>
          </a:p>
        </c:txPr>
        <c:crossAx val="-2078575848"/>
        <c:crosses val="autoZero"/>
        <c:crossBetween val="between"/>
      </c:valAx>
    </c:plotArea>
    <c:legend>
      <c:legendPos val="r"/>
      <c:overlay val="0"/>
      <c:txPr>
        <a:bodyPr/>
        <a:lstStyle/>
        <a:p>
          <a:pPr>
            <a:defRPr sz="1000" cap="all">
              <a:solidFill>
                <a:srgbClr val="364852"/>
              </a:solidFill>
              <a:latin typeface="Lato Black"/>
            </a:defRPr>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itle>
    <c:autoTitleDeleted val="0"/>
    <c:plotArea>
      <c:layout>
        <c:manualLayout>
          <c:layoutTarget val="inner"/>
          <c:xMode val="edge"/>
          <c:yMode val="edge"/>
          <c:x val="7.4191753865291907E-2"/>
          <c:y val="0.126761800969976"/>
          <c:w val="0.73084686554119405"/>
          <c:h val="0.78200578285732703"/>
        </c:manualLayout>
      </c:layout>
      <c:scatterChart>
        <c:scatterStyle val="lineMarker"/>
        <c:varyColors val="0"/>
        <c:ser>
          <c:idx val="0"/>
          <c:order val="0"/>
          <c:tx>
            <c:strRef>
              <c:f>Sheet1!$B$1</c:f>
              <c:strCache>
                <c:ptCount val="1"/>
                <c:pt idx="0">
                  <c:v>Y-Value 1</c:v>
                </c:pt>
              </c:strCache>
            </c:strRef>
          </c:tx>
          <c:spPr>
            <a:ln w="47625">
              <a:noFill/>
            </a:ln>
            <a:effectLst/>
          </c:spPr>
          <c:marker>
            <c:symbol val="circle"/>
            <c:size val="9"/>
            <c:spPr>
              <a:solidFill>
                <a:srgbClr val="277DCA"/>
              </a:solidFill>
              <a:effectLst/>
            </c:spPr>
          </c:marker>
          <c:xVal>
            <c:numRef>
              <c:f>Sheet1!$A$2:$A$7</c:f>
              <c:numCache>
                <c:formatCode>General</c:formatCode>
                <c:ptCount val="6"/>
                <c:pt idx="0">
                  <c:v>0.7</c:v>
                </c:pt>
                <c:pt idx="1">
                  <c:v>1.8</c:v>
                </c:pt>
                <c:pt idx="2">
                  <c:v>2.6</c:v>
                </c:pt>
                <c:pt idx="3">
                  <c:v>0.5</c:v>
                </c:pt>
                <c:pt idx="4">
                  <c:v>0.3</c:v>
                </c:pt>
                <c:pt idx="5">
                  <c:v>3.5</c:v>
                </c:pt>
              </c:numCache>
            </c:numRef>
          </c:xVal>
          <c:yVal>
            <c:numRef>
              <c:f>Sheet1!$B$2:$B$7</c:f>
              <c:numCache>
                <c:formatCode>General</c:formatCode>
                <c:ptCount val="6"/>
                <c:pt idx="0">
                  <c:v>2.7</c:v>
                </c:pt>
                <c:pt idx="1">
                  <c:v>3.2</c:v>
                </c:pt>
                <c:pt idx="2">
                  <c:v>0.8</c:v>
                </c:pt>
                <c:pt idx="3">
                  <c:v>1.2</c:v>
                </c:pt>
                <c:pt idx="4">
                  <c:v>0.9</c:v>
                </c:pt>
                <c:pt idx="5">
                  <c:v>3</c:v>
                </c:pt>
              </c:numCache>
            </c:numRef>
          </c:yVal>
          <c:smooth val="0"/>
          <c:extLst>
            <c:ext xmlns:c16="http://schemas.microsoft.com/office/drawing/2014/chart" uri="{C3380CC4-5D6E-409C-BE32-E72D297353CC}">
              <c16:uniqueId val="{00000000-E29F-054C-89C5-CDAAD6079615}"/>
            </c:ext>
          </c:extLst>
        </c:ser>
        <c:dLbls>
          <c:showLegendKey val="0"/>
          <c:showVal val="0"/>
          <c:showCatName val="0"/>
          <c:showSerName val="0"/>
          <c:showPercent val="0"/>
          <c:showBubbleSize val="0"/>
        </c:dLbls>
        <c:axId val="-2078537512"/>
        <c:axId val="-2078532696"/>
      </c:scatterChart>
      <c:valAx>
        <c:axId val="-2078537512"/>
        <c:scaling>
          <c:orientation val="minMax"/>
        </c:scaling>
        <c:delete val="0"/>
        <c:axPos val="b"/>
        <c:numFmt formatCode="General" sourceLinked="1"/>
        <c:majorTickMark val="out"/>
        <c:minorTickMark val="none"/>
        <c:tickLblPos val="nextTo"/>
        <c:crossAx val="-2078532696"/>
        <c:crosses val="autoZero"/>
        <c:crossBetween val="midCat"/>
      </c:valAx>
      <c:valAx>
        <c:axId val="-2078532696"/>
        <c:scaling>
          <c:orientation val="minMax"/>
        </c:scaling>
        <c:delete val="0"/>
        <c:axPos val="l"/>
        <c:majorGridlines/>
        <c:numFmt formatCode="General" sourceLinked="1"/>
        <c:majorTickMark val="out"/>
        <c:minorTickMark val="none"/>
        <c:tickLblPos val="nextTo"/>
        <c:crossAx val="-2078537512"/>
        <c:crosses val="autoZero"/>
        <c:crossBetween val="midCat"/>
      </c:valAx>
    </c:plotArea>
    <c:legend>
      <c:legendPos val="r"/>
      <c:overlay val="0"/>
    </c:legend>
    <c:plotVisOnly val="1"/>
    <c:dispBlanksAs val="gap"/>
    <c:showDLblsOverMax val="0"/>
  </c:chart>
  <c:txPr>
    <a:bodyPr/>
    <a:lstStyle/>
    <a:p>
      <a:pPr>
        <a:defRPr sz="1600">
          <a:latin typeface="Lato Light"/>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Lato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7D67FC-230E-BC42-A146-28B6DAF9B6E5}" type="datetimeFigureOut">
              <a:rPr lang="en-US" smtClean="0">
                <a:latin typeface="Lato Regular"/>
              </a:rPr>
              <a:t>3/25/21</a:t>
            </a:fld>
            <a:endParaRPr lang="en-US" dirty="0">
              <a:latin typeface="Lato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Lato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59A981-CD39-8F44-9CBA-CC2751A8F2A2}" type="slidenum">
              <a:rPr lang="en-US" smtClean="0">
                <a:latin typeface="Lato Regular"/>
              </a:rPr>
              <a:t>‹#›</a:t>
            </a:fld>
            <a:endParaRPr lang="en-US" dirty="0">
              <a:latin typeface="Lato Regular"/>
            </a:endParaRPr>
          </a:p>
        </p:txBody>
      </p:sp>
    </p:spTree>
    <p:extLst>
      <p:ext uri="{BB962C8B-B14F-4D97-AF65-F5344CB8AC3E}">
        <p14:creationId xmlns:p14="http://schemas.microsoft.com/office/powerpoint/2010/main" val="1104146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Regular"/>
              </a:defRPr>
            </a:lvl1pPr>
          </a:lstStyle>
          <a:p>
            <a:fld id="{200DEFD9-7FA8-E342-B72A-1D2B906EA29E}" type="datetimeFigureOut">
              <a:rPr lang="en-US" smtClean="0"/>
              <a:pPr/>
              <a:t>3/25/21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Regular"/>
              </a:defRPr>
            </a:lvl1pPr>
          </a:lstStyle>
          <a:p>
            <a:fld id="{F7510C22-AB3E-3144-954A-30AFB7F4824B}" type="slidenum">
              <a:rPr lang="en-US" smtClean="0"/>
              <a:pPr/>
              <a:t>‹#›</a:t>
            </a:fld>
            <a:endParaRPr lang="en-US" dirty="0"/>
          </a:p>
        </p:txBody>
      </p:sp>
    </p:spTree>
    <p:extLst>
      <p:ext uri="{BB962C8B-B14F-4D97-AF65-F5344CB8AC3E}">
        <p14:creationId xmlns:p14="http://schemas.microsoft.com/office/powerpoint/2010/main" val="18280427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Lato Regular"/>
        <a:ea typeface="+mn-ea"/>
        <a:cs typeface="+mn-cs"/>
      </a:defRPr>
    </a:lvl1pPr>
    <a:lvl2pPr marL="457200" algn="l" defTabSz="457200" rtl="0" eaLnBrk="1" latinLnBrk="0" hangingPunct="1">
      <a:defRPr sz="1200" kern="1200">
        <a:solidFill>
          <a:schemeClr val="tx1"/>
        </a:solidFill>
        <a:latin typeface="Lato Regular"/>
        <a:ea typeface="+mn-ea"/>
        <a:cs typeface="+mn-cs"/>
      </a:defRPr>
    </a:lvl2pPr>
    <a:lvl3pPr marL="914400" algn="l" defTabSz="457200" rtl="0" eaLnBrk="1" latinLnBrk="0" hangingPunct="1">
      <a:defRPr sz="1200" kern="1200">
        <a:solidFill>
          <a:schemeClr val="tx1"/>
        </a:solidFill>
        <a:latin typeface="Lato Regular"/>
        <a:ea typeface="+mn-ea"/>
        <a:cs typeface="+mn-cs"/>
      </a:defRPr>
    </a:lvl3pPr>
    <a:lvl4pPr marL="1371600" algn="l" defTabSz="457200" rtl="0" eaLnBrk="1" latinLnBrk="0" hangingPunct="1">
      <a:defRPr sz="1200" kern="1200">
        <a:solidFill>
          <a:schemeClr val="tx1"/>
        </a:solidFill>
        <a:latin typeface="Lato Regular"/>
        <a:ea typeface="+mn-ea"/>
        <a:cs typeface="+mn-cs"/>
      </a:defRPr>
    </a:lvl4pPr>
    <a:lvl5pPr marL="1828800" algn="l" defTabSz="457200" rtl="0" eaLnBrk="1" latinLnBrk="0" hangingPunct="1">
      <a:defRPr sz="1200" kern="1200">
        <a:solidFill>
          <a:schemeClr val="tx1"/>
        </a:solidFill>
        <a:latin typeface="Lato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10C22-AB3E-3144-954A-30AFB7F4824B}" type="slidenum">
              <a:rPr lang="en-US" smtClean="0"/>
              <a:t>23</a:t>
            </a:fld>
            <a:endParaRPr lang="en-US"/>
          </a:p>
        </p:txBody>
      </p:sp>
    </p:spTree>
    <p:extLst>
      <p:ext uri="{BB962C8B-B14F-4D97-AF65-F5344CB8AC3E}">
        <p14:creationId xmlns:p14="http://schemas.microsoft.com/office/powerpoint/2010/main" val="52393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10C22-AB3E-3144-954A-30AFB7F4824B}" type="slidenum">
              <a:rPr lang="en-US" smtClean="0"/>
              <a:t>24</a:t>
            </a:fld>
            <a:endParaRPr lang="en-US"/>
          </a:p>
        </p:txBody>
      </p:sp>
    </p:spTree>
    <p:extLst>
      <p:ext uri="{BB962C8B-B14F-4D97-AF65-F5344CB8AC3E}">
        <p14:creationId xmlns:p14="http://schemas.microsoft.com/office/powerpoint/2010/main" val="52393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and Subhea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75987" y="915775"/>
            <a:ext cx="7176482" cy="953787"/>
          </a:xfrm>
        </p:spPr>
        <p:txBody>
          <a:bodyPr>
            <a:normAutofit/>
          </a:bodyPr>
          <a:lstStyle>
            <a:lvl1pPr algn="l">
              <a:defRPr sz="4000"/>
            </a:lvl1pPr>
          </a:lstStyle>
          <a:p>
            <a:r>
              <a:rPr lang="en-US" dirty="0"/>
              <a:t>Click to edit master title style</a:t>
            </a:r>
          </a:p>
        </p:txBody>
      </p:sp>
      <p:sp>
        <p:nvSpPr>
          <p:cNvPr id="3" name="Subtitle 2"/>
          <p:cNvSpPr>
            <a:spLocks noGrp="1"/>
          </p:cNvSpPr>
          <p:nvPr>
            <p:ph type="subTitle" idx="1" hasCustomPrompt="1"/>
          </p:nvPr>
        </p:nvSpPr>
        <p:spPr>
          <a:xfrm>
            <a:off x="975987" y="1881323"/>
            <a:ext cx="7176482" cy="1269892"/>
          </a:xfrm>
        </p:spPr>
        <p:txBody>
          <a:bodyPr>
            <a:normAutofit/>
          </a:bodyPr>
          <a:lstStyle>
            <a:lvl1pPr marL="0" indent="0" algn="l">
              <a:buNone/>
              <a:defRPr sz="1800">
                <a:solidFill>
                  <a:srgbClr val="364852"/>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 Placeholder 4"/>
          <p:cNvSpPr>
            <a:spLocks noGrp="1"/>
          </p:cNvSpPr>
          <p:nvPr>
            <p:ph type="body" sz="quarter" idx="10" hasCustomPrompt="1"/>
          </p:nvPr>
        </p:nvSpPr>
        <p:spPr>
          <a:xfrm>
            <a:off x="975987" y="3904042"/>
            <a:ext cx="7175500" cy="1598613"/>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976313" y="3362325"/>
            <a:ext cx="7175500" cy="459107"/>
          </a:xfrm>
        </p:spPr>
        <p:txBody>
          <a:bodyPr/>
          <a:lstStyle>
            <a:lvl1pPr marL="0" indent="0">
              <a:buNone/>
              <a:defRPr baseline="0">
                <a:solidFill>
                  <a:schemeClr val="accent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Tree>
    <p:extLst>
      <p:ext uri="{BB962C8B-B14F-4D97-AF65-F5344CB8AC3E}">
        <p14:creationId xmlns:p14="http://schemas.microsoft.com/office/powerpoint/2010/main" val="65901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ort Drop Quote, La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p>
            <a:endParaRPr lang="en-US" dirty="0"/>
          </a:p>
        </p:txBody>
      </p:sp>
      <p:sp>
        <p:nvSpPr>
          <p:cNvPr id="4" name="Title Placeholder 1"/>
          <p:cNvSpPr>
            <a:spLocks noGrp="1"/>
          </p:cNvSpPr>
          <p:nvPr>
            <p:ph type="title" hasCustomPrompt="1"/>
          </p:nvPr>
        </p:nvSpPr>
        <p:spPr>
          <a:xfrm>
            <a:off x="1940215" y="2010661"/>
            <a:ext cx="5300242" cy="3104177"/>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4088788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White Box Short Drop Quot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lstStyle/>
          <a:p>
            <a:endParaRPr lang="en-US" dirty="0"/>
          </a:p>
        </p:txBody>
      </p:sp>
      <p:sp>
        <p:nvSpPr>
          <p:cNvPr id="4" name="Rectangle 3"/>
          <p:cNvSpPr/>
          <p:nvPr userDrawn="1"/>
        </p:nvSpPr>
        <p:spPr>
          <a:xfrm>
            <a:off x="1023021" y="1059712"/>
            <a:ext cx="7114125" cy="4738575"/>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5" name="Title Placeholder 1"/>
          <p:cNvSpPr>
            <a:spLocks noGrp="1"/>
          </p:cNvSpPr>
          <p:nvPr>
            <p:ph type="title" hasCustomPrompt="1"/>
          </p:nvPr>
        </p:nvSpPr>
        <p:spPr>
          <a:xfrm>
            <a:off x="1940215" y="2010661"/>
            <a:ext cx="5300242" cy="3104177"/>
          </a:xfrm>
          <a:prstGeom prst="rect">
            <a:avLst/>
          </a:prstGeom>
        </p:spPr>
        <p:txBody>
          <a:bodyPr vert="horz" lIns="91440" tIns="45720" rIns="91440" bIns="45720" rtlCol="0" anchor="ctr">
            <a:normAutofit/>
          </a:bodyPr>
          <a:lstStyle>
            <a:lvl1pPr marL="228600" indent="-173736" algn="l">
              <a:defRPr baseline="0"/>
            </a:lvl1pPr>
          </a:lstStyle>
          <a:p>
            <a:r>
              <a:rPr lang="en-US" dirty="0"/>
              <a:t>“Click to edit drop quote”</a:t>
            </a:r>
            <a:br>
              <a:rPr lang="en-US" dirty="0"/>
            </a:br>
            <a:endParaRPr lang="en-US" dirty="0"/>
          </a:p>
        </p:txBody>
      </p:sp>
    </p:spTree>
    <p:extLst>
      <p:ext uri="{BB962C8B-B14F-4D97-AF65-F5344CB8AC3E}">
        <p14:creationId xmlns:p14="http://schemas.microsoft.com/office/powerpoint/2010/main" val="1839495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1163359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bjec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6184" y="482088"/>
            <a:ext cx="8031317" cy="58203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Tree>
    <p:extLst>
      <p:ext uri="{BB962C8B-B14F-4D97-AF65-F5344CB8AC3E}">
        <p14:creationId xmlns:p14="http://schemas.microsoft.com/office/powerpoint/2010/main" val="87431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33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y Heading and Subhead w/Log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975987" y="915775"/>
            <a:ext cx="7176482" cy="953787"/>
          </a:xfrm>
        </p:spPr>
        <p:txBody>
          <a:bodyPr>
            <a:normAutofit/>
          </a:bodyPr>
          <a:lstStyle>
            <a:lvl1pPr algn="l">
              <a:defRPr sz="4000"/>
            </a:lvl1pPr>
          </a:lstStyle>
          <a:p>
            <a:r>
              <a:rPr lang="en-US" dirty="0"/>
              <a:t>Click to edit master title style</a:t>
            </a:r>
          </a:p>
        </p:txBody>
      </p:sp>
      <p:sp>
        <p:nvSpPr>
          <p:cNvPr id="5" name="Subtitle 2"/>
          <p:cNvSpPr>
            <a:spLocks noGrp="1"/>
          </p:cNvSpPr>
          <p:nvPr>
            <p:ph type="subTitle" idx="1" hasCustomPrompt="1"/>
          </p:nvPr>
        </p:nvSpPr>
        <p:spPr>
          <a:xfrm>
            <a:off x="975987" y="1998903"/>
            <a:ext cx="7176482" cy="1269892"/>
          </a:xfrm>
        </p:spPr>
        <p:txBody>
          <a:bodyPr>
            <a:normAutofit/>
          </a:bodyPr>
          <a:lstStyle>
            <a:lvl1pPr marL="0" indent="0" algn="l">
              <a:buNone/>
              <a:defRPr sz="1800">
                <a:solidFill>
                  <a:srgbClr val="FFFFFF"/>
                </a:solidFill>
                <a:latin typeface="Noto Serif"/>
                <a:cs typeface="Noto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 Placeholder 4"/>
          <p:cNvSpPr>
            <a:spLocks noGrp="1"/>
          </p:cNvSpPr>
          <p:nvPr>
            <p:ph type="body" sz="quarter" idx="10" hasCustomPrompt="1"/>
          </p:nvPr>
        </p:nvSpPr>
        <p:spPr>
          <a:xfrm>
            <a:off x="975987" y="3915800"/>
            <a:ext cx="7175500" cy="1598613"/>
          </a:xfrm>
        </p:spPr>
        <p:txBody>
          <a:bodyPr>
            <a:noAutofit/>
          </a:bodyPr>
          <a:lstStyle>
            <a:lvl1pPr marL="0" indent="0">
              <a:buNone/>
              <a:defRPr sz="1800">
                <a:latin typeface="Noto Serif"/>
                <a:cs typeface="Noto Serif"/>
              </a:defRPr>
            </a:lvl1pPr>
            <a:lvl2pPr marL="457200" indent="0">
              <a:buNone/>
              <a:defRPr sz="1800">
                <a:latin typeface="Noto Serif"/>
                <a:cs typeface="Noto Serif"/>
              </a:defRPr>
            </a:lvl2pPr>
            <a:lvl3pPr marL="914400" indent="0">
              <a:buNone/>
              <a:defRPr sz="1800">
                <a:latin typeface="Noto Serif"/>
                <a:cs typeface="Noto Serif"/>
              </a:defRPr>
            </a:lvl3pPr>
            <a:lvl4pPr marL="1371600" indent="0">
              <a:buNone/>
              <a:defRPr sz="1800">
                <a:latin typeface="Noto Serif"/>
                <a:cs typeface="Noto Serif"/>
              </a:defRPr>
            </a:lvl4pPr>
            <a:lvl5pPr marL="1828800" indent="0">
              <a:buNone/>
              <a:defRPr sz="1800">
                <a:latin typeface="Noto Serif"/>
                <a:cs typeface="Noto Serif"/>
              </a:defRPr>
            </a:lvl5pPr>
          </a:lstStyle>
          <a:p>
            <a:pPr lvl="0"/>
            <a:r>
              <a:rPr lang="en-US" dirty="0"/>
              <a:t>Click to edit master text styles</a:t>
            </a:r>
          </a:p>
        </p:txBody>
      </p:sp>
      <p:sp>
        <p:nvSpPr>
          <p:cNvPr id="7" name="Text Placeholder 7"/>
          <p:cNvSpPr>
            <a:spLocks noGrp="1"/>
          </p:cNvSpPr>
          <p:nvPr>
            <p:ph type="body" sz="quarter" idx="11" hasCustomPrompt="1"/>
          </p:nvPr>
        </p:nvSpPr>
        <p:spPr>
          <a:xfrm>
            <a:off x="976313" y="3362325"/>
            <a:ext cx="7175500" cy="459107"/>
          </a:xfrm>
        </p:spPr>
        <p:txBody>
          <a:bodyPr>
            <a:normAutofit/>
          </a:bodyPr>
          <a:lstStyle>
            <a:lvl1pPr marL="0" indent="0">
              <a:buNone/>
              <a:defRPr sz="2400" baseline="0">
                <a:solidFill>
                  <a:schemeClr val="bg1"/>
                </a:solidFill>
                <a:latin typeface="Lato Regular"/>
                <a:cs typeface="Lato Regular"/>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subhead</a:t>
            </a:r>
          </a:p>
        </p:txBody>
      </p:sp>
    </p:spTree>
    <p:extLst>
      <p:ext uri="{BB962C8B-B14F-4D97-AF65-F5344CB8AC3E}">
        <p14:creationId xmlns:p14="http://schemas.microsoft.com/office/powerpoint/2010/main" val="3611636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y 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1093056"/>
            <a:ext cx="7534430" cy="1143000"/>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p:cNvSpPr>
            <a:spLocks noGrp="1"/>
          </p:cNvSpPr>
          <p:nvPr>
            <p:ph type="body" sz="quarter" idx="10"/>
          </p:nvPr>
        </p:nvSpPr>
        <p:spPr>
          <a:xfrm>
            <a:off x="811213" y="2292088"/>
            <a:ext cx="7534275" cy="3011487"/>
          </a:xfrm>
        </p:spPr>
        <p:txBody>
          <a:bodyPr/>
          <a:lstStyle>
            <a:lvl1pPr>
              <a:lnSpc>
                <a:spcPct val="130000"/>
              </a:lnSpc>
              <a:defRPr/>
            </a:lvl1pPr>
            <a:lvl2pPr>
              <a:lnSpc>
                <a:spcPct val="130000"/>
              </a:lnSpc>
              <a:defRPr/>
            </a:lvl2pPr>
            <a:lvl3pPr>
              <a:lnSpc>
                <a:spcPct val="130000"/>
              </a:lnSpc>
              <a:defRPr/>
            </a:lvl3pPr>
            <a:lvl4pPr>
              <a:lnSpc>
                <a:spcPct val="130000"/>
              </a:lnSpc>
              <a:defRPr/>
            </a:lvl4pPr>
            <a:lvl5pPr>
              <a:lnSpc>
                <a:spcPct val="13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2979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Short Drop Quote ">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940215" y="1774101"/>
            <a:ext cx="5585469" cy="3340740"/>
          </a:xfrm>
        </p:spPr>
        <p:txBody>
          <a:bodyPr>
            <a:normAutofit/>
          </a:bodyPr>
          <a:lstStyle>
            <a:lvl1pPr marL="228600" indent="-173736">
              <a:buNone/>
              <a:defRPr sz="4400" b="0" i="0" baseline="0">
                <a:latin typeface="Lato Regular"/>
                <a:cs typeface="Lato Regular"/>
              </a:defRPr>
            </a:lvl1pPr>
            <a:lvl2pPr>
              <a:defRPr b="0" i="0">
                <a:latin typeface="Lato Light"/>
                <a:cs typeface="Lato Light"/>
              </a:defRPr>
            </a:lvl2pPr>
            <a:lvl3pPr>
              <a:defRPr b="0" i="0">
                <a:latin typeface="Lato Light"/>
                <a:cs typeface="Lato Light"/>
              </a:defRPr>
            </a:lvl3pPr>
            <a:lvl4pPr>
              <a:defRPr b="0" i="0">
                <a:latin typeface="Lato Light"/>
                <a:cs typeface="Lato Light"/>
              </a:defRPr>
            </a:lvl4pPr>
            <a:lvl5pPr>
              <a:defRPr b="0" i="0">
                <a:latin typeface="Lato Light"/>
                <a:cs typeface="Lato Light"/>
              </a:defRPr>
            </a:lvl5pPr>
          </a:lstStyle>
          <a:p>
            <a:pPr lvl="0"/>
            <a:r>
              <a:rPr lang="en-US" dirty="0"/>
              <a:t>“Click to edit drop quote style”</a:t>
            </a:r>
          </a:p>
        </p:txBody>
      </p:sp>
    </p:spTree>
    <p:extLst>
      <p:ext uri="{BB962C8B-B14F-4D97-AF65-F5344CB8AC3E}">
        <p14:creationId xmlns:p14="http://schemas.microsoft.com/office/powerpoint/2010/main" val="16167831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258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y Long Drop Quote, Noto Serif">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02922" y="980126"/>
            <a:ext cx="7604983" cy="3370427"/>
          </a:xfrm>
        </p:spPr>
        <p:txBody>
          <a:bodyPr>
            <a:normAutofit/>
          </a:bodyPr>
          <a:lstStyle>
            <a:lvl1pPr algn="l">
              <a:lnSpc>
                <a:spcPct val="120000"/>
              </a:lnSpc>
              <a:defRPr sz="2800" baseline="0">
                <a:solidFill>
                  <a:schemeClr val="bg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4" name="Text Placeholder 4"/>
          <p:cNvSpPr>
            <a:spLocks noGrp="1"/>
          </p:cNvSpPr>
          <p:nvPr>
            <p:ph type="body" sz="quarter" idx="10" hasCustomPrompt="1"/>
          </p:nvPr>
        </p:nvSpPr>
        <p:spPr>
          <a:xfrm>
            <a:off x="802922" y="4779720"/>
            <a:ext cx="4111625" cy="504825"/>
          </a:xfrm>
        </p:spPr>
        <p:txBody>
          <a:bodyPr/>
          <a:lstStyle>
            <a:lvl1pPr marL="0" indent="0">
              <a:buNone/>
              <a:defRPr sz="2000"/>
            </a:lvl1pPr>
          </a:lstStyle>
          <a:p>
            <a:pPr lvl="0"/>
            <a:r>
              <a:rPr lang="en-US" dirty="0"/>
              <a:t>— Click to add attribution</a:t>
            </a:r>
          </a:p>
        </p:txBody>
      </p:sp>
    </p:spTree>
    <p:extLst>
      <p:ext uri="{BB962C8B-B14F-4D97-AF65-F5344CB8AC3E}">
        <p14:creationId xmlns:p14="http://schemas.microsoft.com/office/powerpoint/2010/main" val="3191244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Bulleted Lis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1362" y="1093056"/>
            <a:ext cx="7534430" cy="1143000"/>
          </a:xfrm>
          <a:prstGeom prst="rect">
            <a:avLst/>
          </a:prstGeom>
        </p:spPr>
        <p:txBody>
          <a:bodyPr vert="horz" lIns="91440" tIns="45720" rIns="91440" bIns="45720" rtlCol="0" anchor="ctr">
            <a:normAutofit/>
          </a:bodyPr>
          <a:lstStyle>
            <a:lvl1pPr algn="l">
              <a:defRPr/>
            </a:lvl1pPr>
          </a:lstStyle>
          <a:p>
            <a:r>
              <a:rPr lang="en-US" dirty="0"/>
              <a:t>Click to edit master title style</a:t>
            </a:r>
          </a:p>
        </p:txBody>
      </p:sp>
      <p:sp>
        <p:nvSpPr>
          <p:cNvPr id="6" name="Text Placeholder 5"/>
          <p:cNvSpPr>
            <a:spLocks noGrp="1"/>
          </p:cNvSpPr>
          <p:nvPr>
            <p:ph type="body" sz="quarter" idx="10"/>
          </p:nvPr>
        </p:nvSpPr>
        <p:spPr>
          <a:xfrm>
            <a:off x="811213" y="2316947"/>
            <a:ext cx="7534275" cy="2938995"/>
          </a:xfrm>
        </p:spPr>
        <p:txBody>
          <a:bodyPr/>
          <a:lstStyle>
            <a:lvl1pPr>
              <a:lnSpc>
                <a:spcPct val="130000"/>
              </a:lnSpc>
              <a:defRPr>
                <a:latin typeface="Noto Serif"/>
                <a:cs typeface="Noto Serif"/>
              </a:defRPr>
            </a:lvl1pPr>
            <a:lvl2pPr>
              <a:lnSpc>
                <a:spcPct val="130000"/>
              </a:lnSpc>
              <a:defRPr>
                <a:latin typeface="Noto Serif"/>
                <a:cs typeface="Noto Serif"/>
              </a:defRPr>
            </a:lvl2pPr>
            <a:lvl3pPr>
              <a:lnSpc>
                <a:spcPct val="130000"/>
              </a:lnSpc>
              <a:defRPr>
                <a:latin typeface="Noto Serif"/>
                <a:cs typeface="Noto Serif"/>
              </a:defRPr>
            </a:lvl3pPr>
            <a:lvl4pPr>
              <a:lnSpc>
                <a:spcPct val="130000"/>
              </a:lnSpc>
              <a:defRPr>
                <a:latin typeface="Noto Serif"/>
                <a:cs typeface="Noto Serif"/>
              </a:defRPr>
            </a:lvl4pPr>
            <a:lvl5pPr>
              <a:lnSpc>
                <a:spcPct val="130000"/>
              </a:lnSpc>
              <a:defRPr>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4747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Grey Blank">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Tree>
    <p:extLst>
      <p:ext uri="{BB962C8B-B14F-4D97-AF65-F5344CB8AC3E}">
        <p14:creationId xmlns:p14="http://schemas.microsoft.com/office/powerpoint/2010/main" val="71908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Photo and Bullet Text w/Logo">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0" y="0"/>
            <a:ext cx="2445847"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Title Placeholder 1"/>
          <p:cNvSpPr>
            <a:spLocks noGrp="1"/>
          </p:cNvSpPr>
          <p:nvPr>
            <p:ph type="title" hasCustomPrompt="1"/>
          </p:nvPr>
        </p:nvSpPr>
        <p:spPr>
          <a:xfrm>
            <a:off x="3174898" y="1117034"/>
            <a:ext cx="5467880" cy="752528"/>
          </a:xfrm>
          <a:prstGeom prst="rect">
            <a:avLst/>
          </a:prstGeom>
        </p:spPr>
        <p:txBody>
          <a:bodyPr vert="horz" lIns="91440" tIns="45720" rIns="91440" bIns="45720" rtlCol="0" anchor="ctr">
            <a:noAutofit/>
          </a:bodyPr>
          <a:lstStyle>
            <a:lvl1pPr algn="l">
              <a:defRPr sz="3200"/>
            </a:lvl1pPr>
          </a:lstStyle>
          <a:p>
            <a:r>
              <a:rPr lang="en-US" dirty="0"/>
              <a:t>Click to edit master title style</a:t>
            </a:r>
          </a:p>
        </p:txBody>
      </p:sp>
      <p:sp>
        <p:nvSpPr>
          <p:cNvPr id="10" name="Text Placeholder 2"/>
          <p:cNvSpPr>
            <a:spLocks noGrp="1"/>
          </p:cNvSpPr>
          <p:nvPr>
            <p:ph idx="10" hasCustomPrompt="1"/>
          </p:nvPr>
        </p:nvSpPr>
        <p:spPr>
          <a:xfrm>
            <a:off x="3174898" y="1975386"/>
            <a:ext cx="5300242" cy="3314757"/>
          </a:xfrm>
          <a:prstGeom prst="rect">
            <a:avLst/>
          </a:prstGeom>
        </p:spPr>
        <p:txBody>
          <a:bodyPr vert="horz" lIns="91440" tIns="45720" rIns="91440" bIns="45720" rtlCol="0">
            <a:normAutofit/>
          </a:bodyPr>
          <a:lstStyle>
            <a:lvl1pPr>
              <a:lnSpc>
                <a:spcPct val="130000"/>
              </a:lnSpc>
              <a:defRPr sz="2000">
                <a:latin typeface="Noto Serif"/>
                <a:cs typeface="Noto Serif"/>
              </a:defRPr>
            </a:lvl1pPr>
            <a:lvl2pPr>
              <a:lnSpc>
                <a:spcPct val="130000"/>
              </a:lnSpc>
              <a:defRPr sz="2000">
                <a:latin typeface="Noto Serif"/>
                <a:cs typeface="Noto Serif"/>
              </a:defRPr>
            </a:lvl2pPr>
            <a:lvl3pPr>
              <a:lnSpc>
                <a:spcPct val="130000"/>
              </a:lnSpc>
              <a:defRPr sz="2000">
                <a:latin typeface="Noto Serif"/>
                <a:cs typeface="Noto Serif"/>
              </a:defRPr>
            </a:lvl3pPr>
            <a:lvl4pPr>
              <a:lnSpc>
                <a:spcPct val="130000"/>
              </a:lnSpc>
              <a:defRPr sz="2000">
                <a:latin typeface="Noto Serif"/>
                <a:cs typeface="Noto Serif"/>
              </a:defRPr>
            </a:lvl4pPr>
            <a:lvl5pPr>
              <a:lnSpc>
                <a:spcPct val="130000"/>
              </a:lnSpc>
              <a:defRPr sz="2000">
                <a:latin typeface="Noto Serif"/>
                <a:cs typeface="Noto Seri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85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Bulleted Lis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254" y="755773"/>
            <a:ext cx="7957748" cy="828210"/>
          </a:xfrm>
        </p:spPr>
        <p:txBody>
          <a:bodyPr>
            <a:normAutofit/>
          </a:bodyPr>
          <a:lstStyle>
            <a:lvl1pPr algn="l">
              <a:defRPr sz="4000"/>
            </a:lvl1pPr>
          </a:lstStyle>
          <a:p>
            <a:r>
              <a:rPr lang="en-US" dirty="0"/>
              <a:t>Click to edit master title style</a:t>
            </a:r>
          </a:p>
        </p:txBody>
      </p:sp>
      <p:sp>
        <p:nvSpPr>
          <p:cNvPr id="3" name="Content Placeholder 2"/>
          <p:cNvSpPr>
            <a:spLocks noGrp="1"/>
          </p:cNvSpPr>
          <p:nvPr>
            <p:ph sz="half" idx="1" hasCustomPrompt="1"/>
          </p:nvPr>
        </p:nvSpPr>
        <p:spPr>
          <a:xfrm>
            <a:off x="575254" y="1706023"/>
            <a:ext cx="3920546" cy="3890908"/>
          </a:xfrm>
        </p:spPr>
        <p:txBody>
          <a:bodyPr>
            <a:normAutofit/>
          </a:bodyPr>
          <a:lstStyle>
            <a:lvl1pPr>
              <a:defRPr sz="2000" b="0" i="0">
                <a:latin typeface="Noto Serif"/>
                <a:cs typeface="Noto Serif"/>
              </a:defRPr>
            </a:lvl1pPr>
            <a:lvl2pPr>
              <a:defRPr sz="2000" b="0" i="0">
                <a:latin typeface="Noto Serif"/>
                <a:cs typeface="Noto Serif"/>
              </a:defRPr>
            </a:lvl2pPr>
            <a:lvl3pPr>
              <a:defRPr sz="2000" b="0" i="0">
                <a:latin typeface="Noto Serif"/>
                <a:cs typeface="Noto Serif"/>
              </a:defRPr>
            </a:lvl3pPr>
            <a:lvl4pPr>
              <a:defRPr sz="2000" b="0" i="0">
                <a:latin typeface="Noto Serif"/>
                <a:cs typeface="Noto Serif"/>
              </a:defRPr>
            </a:lvl4pPr>
            <a:lvl5pPr>
              <a:defRPr sz="2000" b="0" i="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48200" y="1706022"/>
            <a:ext cx="3884802" cy="3890909"/>
          </a:xfrm>
        </p:spPr>
        <p:txBody>
          <a:bodyPr>
            <a:normAutofit/>
          </a:bodyPr>
          <a:lstStyle>
            <a:lvl1pPr>
              <a:defRPr sz="2000">
                <a:latin typeface="Noto Serif"/>
                <a:cs typeface="Noto Serif"/>
              </a:defRPr>
            </a:lvl1pPr>
            <a:lvl2pPr>
              <a:defRPr sz="2000">
                <a:latin typeface="Noto Serif"/>
                <a:cs typeface="Noto Serif"/>
              </a:defRPr>
            </a:lvl2pPr>
            <a:lvl3pPr>
              <a:defRPr sz="2000">
                <a:latin typeface="Noto Serif"/>
                <a:cs typeface="Noto Serif"/>
              </a:defRPr>
            </a:lvl3pPr>
            <a:lvl4pPr>
              <a:defRPr sz="2000">
                <a:latin typeface="Noto Serif"/>
                <a:cs typeface="Noto Serif"/>
              </a:defRPr>
            </a:lvl4pPr>
            <a:lvl5pPr>
              <a:defRPr sz="2000">
                <a:latin typeface="Noto Serif"/>
                <a:cs typeface="Noto Se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032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bject Slide w/Logo">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987746" y="1187581"/>
            <a:ext cx="7243471" cy="4515170"/>
          </a:xfrm>
        </p:spPr>
        <p:txBody>
          <a:bodyPr/>
          <a:lstStyle>
            <a:lvl1pPr marL="0" indent="0">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endParaRPr lang="en-US" dirty="0"/>
          </a:p>
        </p:txBody>
      </p:sp>
      <p:sp>
        <p:nvSpPr>
          <p:cNvPr id="3" name="Text Placeholder 2"/>
          <p:cNvSpPr>
            <a:spLocks noGrp="1"/>
          </p:cNvSpPr>
          <p:nvPr>
            <p:ph type="body" sz="quarter" idx="10" hasCustomPrompt="1"/>
          </p:nvPr>
        </p:nvSpPr>
        <p:spPr>
          <a:xfrm>
            <a:off x="575864" y="493443"/>
            <a:ext cx="4597400" cy="447218"/>
          </a:xfrm>
        </p:spPr>
        <p:txBody>
          <a:bodyPr/>
          <a:lstStyle>
            <a:lvl1pPr marL="0" indent="0">
              <a:buNone/>
              <a:defRPr b="0" i="0">
                <a:solidFill>
                  <a:srgbClr val="2F92D5"/>
                </a:solidFill>
                <a:latin typeface="Lato Regular"/>
                <a:cs typeface="Lato Regular"/>
              </a:defRPr>
            </a:lvl1pPr>
            <a:lvl2pPr marL="457200" indent="0">
              <a:buNone/>
              <a:defRPr/>
            </a:lvl2pPr>
            <a:lvl3pPr marL="914400" indent="0">
              <a:buNone/>
              <a:defRPr/>
            </a:lvl3pPr>
            <a:lvl4pPr marL="1371600" indent="0">
              <a:buNone/>
              <a:defRPr/>
            </a:lvl4pPr>
          </a:lstStyle>
          <a:p>
            <a:pPr lvl="0"/>
            <a:r>
              <a:rPr lang="en-US" dirty="0"/>
              <a:t>Title of Object</a:t>
            </a:r>
          </a:p>
        </p:txBody>
      </p:sp>
    </p:spTree>
    <p:extLst>
      <p:ext uri="{BB962C8B-B14F-4D97-AF65-F5344CB8AC3E}">
        <p14:creationId xmlns:p14="http://schemas.microsoft.com/office/powerpoint/2010/main" val="2723205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Drop Quote, Lato ">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1940215" y="2010661"/>
            <a:ext cx="5300242" cy="3104177"/>
          </a:xfrm>
          <a:prstGeom prst="rect">
            <a:avLst/>
          </a:prstGeom>
        </p:spPr>
        <p:txBody>
          <a:bodyPr vert="horz" lIns="91440" tIns="45720" rIns="91440" bIns="45720" rtlCol="0" anchor="ctr">
            <a:normAutofit/>
          </a:bodyPr>
          <a:lstStyle>
            <a:lvl1pPr marL="228600" indent="-173736" algn="l">
              <a:defRPr baseline="0"/>
            </a:lvl1pPr>
          </a:lstStyle>
          <a:p>
            <a:r>
              <a:rPr lang="en-US" dirty="0"/>
              <a:t>“Click to add short drop quote”</a:t>
            </a:r>
            <a:br>
              <a:rPr lang="en-US" dirty="0"/>
            </a:br>
            <a:endParaRPr lang="en-US" dirty="0"/>
          </a:p>
        </p:txBody>
      </p:sp>
    </p:spTree>
    <p:extLst>
      <p:ext uri="{BB962C8B-B14F-4D97-AF65-F5344CB8AC3E}">
        <p14:creationId xmlns:p14="http://schemas.microsoft.com/office/powerpoint/2010/main" val="112190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nger Drop Quote, Noto Serif">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922" y="980126"/>
            <a:ext cx="7604983" cy="3464874"/>
          </a:xfrm>
        </p:spPr>
        <p:txBody>
          <a:bodyPr>
            <a:normAutofit/>
          </a:bodyPr>
          <a:lstStyle>
            <a:lvl1pPr algn="l">
              <a:lnSpc>
                <a:spcPct val="120000"/>
              </a:lnSpc>
              <a:defRPr sz="2800" baseline="0">
                <a:solidFill>
                  <a:schemeClr val="tx1"/>
                </a:solidFill>
                <a:latin typeface="Noto Serif"/>
                <a:cs typeface="Noto Serif"/>
              </a:defRPr>
            </a:lvl1pPr>
          </a:lstStyle>
          <a:p>
            <a:r>
              <a:rPr lang="en-US" dirty="0"/>
              <a:t>Click to add long drop quote. Click to add long drop quote. Click to add long drop quote. Click to add long drop quote. Click to add long drop quote. Click to add long drop quote. Click to add long drop quote. Click to add long drop quote. Click to add long drop quote. Click to add long drop quote.</a:t>
            </a:r>
          </a:p>
        </p:txBody>
      </p:sp>
      <p:sp>
        <p:nvSpPr>
          <p:cNvPr id="5" name="Text Placeholder 4"/>
          <p:cNvSpPr>
            <a:spLocks noGrp="1"/>
          </p:cNvSpPr>
          <p:nvPr>
            <p:ph type="body" sz="quarter" idx="10" hasCustomPrompt="1"/>
          </p:nvPr>
        </p:nvSpPr>
        <p:spPr>
          <a:xfrm>
            <a:off x="802922" y="5067404"/>
            <a:ext cx="4111625" cy="504825"/>
          </a:xfrm>
        </p:spPr>
        <p:txBody>
          <a:bodyPr/>
          <a:lstStyle>
            <a:lvl1pPr marL="0" indent="0">
              <a:buNone/>
              <a:defRPr sz="2000"/>
            </a:lvl1pPr>
          </a:lstStyle>
          <a:p>
            <a:pPr lvl="0"/>
            <a:r>
              <a:rPr lang="en-US" dirty="0"/>
              <a:t>— Click to add attribution</a:t>
            </a:r>
          </a:p>
        </p:txBody>
      </p:sp>
    </p:spTree>
    <p:extLst>
      <p:ext uri="{BB962C8B-B14F-4D97-AF65-F5344CB8AC3E}">
        <p14:creationId xmlns:p14="http://schemas.microsoft.com/office/powerpoint/2010/main" val="164284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and Log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lvl1pPr>
          </a:lstStyle>
          <a:p>
            <a:r>
              <a:rPr lang="en-US" dirty="0"/>
              <a:t>Click to edit title style</a:t>
            </a:r>
          </a:p>
        </p:txBody>
      </p:sp>
    </p:spTree>
    <p:extLst>
      <p:ext uri="{BB962C8B-B14F-4D97-AF65-F5344CB8AC3E}">
        <p14:creationId xmlns:p14="http://schemas.microsoft.com/office/powerpoint/2010/main" val="217213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709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922" y="1227048"/>
            <a:ext cx="7604983" cy="8282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02922" y="2435028"/>
            <a:ext cx="7604983" cy="2985525"/>
          </a:xfrm>
          <a:prstGeom prst="rect">
            <a:avLst/>
          </a:prstGeom>
        </p:spPr>
        <p:txBody>
          <a:bodyPr vert="horz" lIns="91440" tIns="45720" rIns="91440" bIns="45720" rtlCol="0">
            <a:normAutofit/>
          </a:bodyPr>
          <a:lstStyle/>
          <a:p>
            <a:pPr lvl="0"/>
            <a:r>
              <a:rPr lang="en-US" dirty="0"/>
              <a:t>Click to edit master text style</a:t>
            </a:r>
          </a:p>
        </p:txBody>
      </p:sp>
      <p:pic>
        <p:nvPicPr>
          <p:cNvPr id="4" name="Picture 3" descr="OHSU-RGB-1CGRAY-POS.eps"/>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466700" y="5879300"/>
            <a:ext cx="430860" cy="739091"/>
          </a:xfrm>
          <a:prstGeom prst="rect">
            <a:avLst/>
          </a:prstGeom>
        </p:spPr>
      </p:pic>
    </p:spTree>
    <p:extLst>
      <p:ext uri="{BB962C8B-B14F-4D97-AF65-F5344CB8AC3E}">
        <p14:creationId xmlns:p14="http://schemas.microsoft.com/office/powerpoint/2010/main" val="3191492143"/>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49" r:id="rId3"/>
    <p:sldLayoutId id="2147483662" r:id="rId4"/>
    <p:sldLayoutId id="2147483650" r:id="rId5"/>
    <p:sldLayoutId id="2147483669" r:id="rId6"/>
    <p:sldLayoutId id="2147483685" r:id="rId7"/>
    <p:sldLayoutId id="2147483689" r:id="rId8"/>
    <p:sldLayoutId id="2147483679" r:id="rId9"/>
  </p:sldLayoutIdLst>
  <p:txStyles>
    <p:titleStyle>
      <a:lvl1pPr algn="ctr" defTabSz="457200" rtl="0" eaLnBrk="1" latinLnBrk="0" hangingPunct="1">
        <a:spcBef>
          <a:spcPct val="0"/>
        </a:spcBef>
        <a:buNone/>
        <a:defRPr sz="4400" b="0" i="0" kern="1200">
          <a:solidFill>
            <a:schemeClr val="accent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Noto Serif"/>
          <a:ea typeface="+mn-ea"/>
          <a:cs typeface="Noto Serif"/>
        </a:defRPr>
      </a:lvl1pPr>
      <a:lvl2pPr marL="742950" indent="-285750" algn="l" defTabSz="457200" rtl="0" eaLnBrk="1" latinLnBrk="0" hangingPunct="1">
        <a:spcBef>
          <a:spcPct val="20000"/>
        </a:spcBef>
        <a:buFont typeface="Arial"/>
        <a:buChar char="–"/>
        <a:defRPr sz="2400" kern="1200">
          <a:solidFill>
            <a:schemeClr val="tx1"/>
          </a:solidFill>
          <a:latin typeface="Lato Regular"/>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La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5433" y="756726"/>
            <a:ext cx="7334529"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05433" y="2082288"/>
            <a:ext cx="7334529" cy="40672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9758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67" r:id="rId3"/>
    <p:sldLayoutId id="2147483668" r:id="rId4"/>
    <p:sldLayoutId id="2147483670" r:id="rId5"/>
  </p:sldLayoutIdLst>
  <p:txStyles>
    <p:titleStyle>
      <a:lvl1pPr algn="l" defTabSz="457200" rtl="0" eaLnBrk="1" latinLnBrk="0" hangingPunct="1">
        <a:spcBef>
          <a:spcPct val="0"/>
        </a:spcBef>
        <a:buNone/>
        <a:defRPr sz="4400" b="0" i="0" kern="1200">
          <a:solidFill>
            <a:srgbClr val="2F92D5"/>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3200" b="0" i="0" kern="1200">
          <a:solidFill>
            <a:srgbClr val="364852"/>
          </a:solidFill>
          <a:latin typeface="Lato Regular"/>
          <a:ea typeface="+mn-ea"/>
          <a:cs typeface="Lato Regular"/>
        </a:defRPr>
      </a:lvl1pPr>
      <a:lvl2pPr marL="742950" indent="-285750" algn="l" defTabSz="457200" rtl="0" eaLnBrk="1" latinLnBrk="0" hangingPunct="1">
        <a:spcBef>
          <a:spcPct val="20000"/>
        </a:spcBef>
        <a:buFont typeface="Arial"/>
        <a:buChar char="–"/>
        <a:defRPr sz="2800" b="0" i="0" kern="1200">
          <a:solidFill>
            <a:srgbClr val="364852"/>
          </a:solidFill>
          <a:latin typeface="Lato Regular"/>
          <a:ea typeface="+mn-ea"/>
          <a:cs typeface="Lato Regular"/>
        </a:defRPr>
      </a:lvl2pPr>
      <a:lvl3pPr marL="1143000" indent="-228600" algn="l" defTabSz="457200" rtl="0" eaLnBrk="1" latinLnBrk="0" hangingPunct="1">
        <a:spcBef>
          <a:spcPct val="20000"/>
        </a:spcBef>
        <a:buFont typeface="Arial"/>
        <a:buChar char="•"/>
        <a:defRPr sz="2400" b="0" i="0" kern="1200">
          <a:solidFill>
            <a:srgbClr val="364852"/>
          </a:solidFill>
          <a:latin typeface="Lato Regular"/>
          <a:ea typeface="+mn-ea"/>
          <a:cs typeface="Lato Regular"/>
        </a:defRPr>
      </a:lvl3pPr>
      <a:lvl4pPr marL="1600200" indent="-228600" algn="l" defTabSz="457200" rtl="0" eaLnBrk="1" latinLnBrk="0" hangingPunct="1">
        <a:spcBef>
          <a:spcPct val="20000"/>
        </a:spcBef>
        <a:buFont typeface="Arial"/>
        <a:buChar char="–"/>
        <a:defRPr sz="2000" b="0" i="0" kern="1200">
          <a:solidFill>
            <a:srgbClr val="364852"/>
          </a:solidFill>
          <a:latin typeface="Lato Regular"/>
          <a:ea typeface="+mn-ea"/>
          <a:cs typeface="Lato Regular"/>
        </a:defRPr>
      </a:lvl4pPr>
      <a:lvl5pPr marL="2057400" indent="-228600" algn="l" defTabSz="457200" rtl="0" eaLnBrk="1" latinLnBrk="0" hangingPunct="1">
        <a:spcBef>
          <a:spcPct val="20000"/>
        </a:spcBef>
        <a:buFont typeface="Arial"/>
        <a:buChar char="»"/>
        <a:defRPr sz="2000" b="0" i="0" kern="1200">
          <a:solidFill>
            <a:srgbClr val="364852"/>
          </a:solidFill>
          <a:latin typeface="Lato Regular"/>
          <a:ea typeface="+mn-ea"/>
          <a:cs typeface="Lato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811362" y="1093056"/>
            <a:ext cx="753443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11362" y="2418619"/>
            <a:ext cx="7534430" cy="31430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OHSU-REV.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345792" y="5827441"/>
            <a:ext cx="432452" cy="740664"/>
          </a:xfrm>
          <a:prstGeom prst="rect">
            <a:avLst/>
          </a:prstGeom>
        </p:spPr>
      </p:pic>
    </p:spTree>
    <p:extLst>
      <p:ext uri="{BB962C8B-B14F-4D97-AF65-F5344CB8AC3E}">
        <p14:creationId xmlns:p14="http://schemas.microsoft.com/office/powerpoint/2010/main" val="1399091007"/>
      </p:ext>
    </p:extLst>
  </p:cSld>
  <p:clrMap bg1="lt1" tx1="dk1" bg2="lt2" tx2="dk2" accent1="accent1" accent2="accent2" accent3="accent3" accent4="accent4" accent5="accent5" accent6="accent6" hlink="hlink" folHlink="folHlink"/>
  <p:sldLayoutIdLst>
    <p:sldLayoutId id="2147483681" r:id="rId1"/>
    <p:sldLayoutId id="2147483688" r:id="rId2"/>
    <p:sldLayoutId id="2147483674" r:id="rId3"/>
    <p:sldLayoutId id="2147483682" r:id="rId4"/>
    <p:sldLayoutId id="2147483686" r:id="rId5"/>
  </p:sldLayoutIdLst>
  <p:txStyles>
    <p:titleStyle>
      <a:lvl1pPr algn="l" defTabSz="457200" rtl="0" eaLnBrk="1" latinLnBrk="0" hangingPunct="1">
        <a:spcBef>
          <a:spcPct val="0"/>
        </a:spcBef>
        <a:buNone/>
        <a:defRPr sz="44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585E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64852"/>
              </a:solidFill>
              <a:latin typeface="Lato Regular"/>
            </a:endParaRPr>
          </a:p>
        </p:txBody>
      </p:sp>
      <p:sp>
        <p:nvSpPr>
          <p:cNvPr id="2" name="Title Placeholder 1"/>
          <p:cNvSpPr>
            <a:spLocks noGrp="1"/>
          </p:cNvSpPr>
          <p:nvPr>
            <p:ph type="title"/>
          </p:nvPr>
        </p:nvSpPr>
        <p:spPr>
          <a:xfrm>
            <a:off x="752568" y="733205"/>
            <a:ext cx="7652018" cy="1143000"/>
          </a:xfrm>
          <a:prstGeom prst="rect">
            <a:avLst/>
          </a:prstGeom>
          <a:ln>
            <a:noFill/>
          </a:ln>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52568" y="2058767"/>
            <a:ext cx="7652018" cy="40555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7055342"/>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457200" rtl="0" eaLnBrk="1" latinLnBrk="0" hangingPunct="1">
        <a:spcBef>
          <a:spcPct val="0"/>
        </a:spcBef>
        <a:buNone/>
        <a:defRPr sz="4400" b="0" i="0" kern="1200">
          <a:solidFill>
            <a:schemeClr val="bg1"/>
          </a:solidFill>
          <a:latin typeface="Lato Regular"/>
          <a:ea typeface="+mj-ea"/>
          <a:cs typeface="Lato Regular"/>
        </a:defRPr>
      </a:lvl1pPr>
    </p:titleStyle>
    <p:bodyStyle>
      <a:lvl1pPr marL="342900" indent="-3429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1pPr>
      <a:lvl2pPr marL="742950" indent="-28575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2pPr>
      <a:lvl3pPr marL="11430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3pPr>
      <a:lvl4pPr marL="16002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4pPr>
      <a:lvl5pPr marL="2057400" indent="-228600" algn="l" defTabSz="457200" rtl="0" eaLnBrk="1" latinLnBrk="0" hangingPunct="1">
        <a:spcBef>
          <a:spcPct val="20000"/>
        </a:spcBef>
        <a:buFont typeface="Arial"/>
        <a:buChar char="»"/>
        <a:defRPr sz="2400" b="0" i="0" kern="1200">
          <a:solidFill>
            <a:srgbClr val="FFFFFF"/>
          </a:solidFill>
          <a:latin typeface="Noto Serif"/>
          <a:ea typeface="+mn-ea"/>
          <a:cs typeface="Noto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2.ohsu.edu/communications/services/photography/stock-photo-sources.cfm" TargetMode="External"/><Relationship Id="rId2" Type="http://schemas.openxmlformats.org/officeDocument/2006/relationships/hyperlink" Target="https://o2.ohsu.edu/communications/template/index.cfm" TargetMode="Externa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hyperlink" Target="mailto:hsmktg@ohsu.edu"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7845" y="776045"/>
            <a:ext cx="7549202" cy="5355312"/>
          </a:xfrm>
          <a:prstGeom prst="rect">
            <a:avLst/>
          </a:prstGeom>
          <a:noFill/>
        </p:spPr>
        <p:txBody>
          <a:bodyPr wrap="square" rtlCol="0">
            <a:spAutoFit/>
          </a:bodyPr>
          <a:lstStyle/>
          <a:p>
            <a:r>
              <a:rPr lang="en-US" dirty="0">
                <a:latin typeface="Noto Serif"/>
                <a:cs typeface="Noto Serif"/>
              </a:rPr>
              <a:t>Welcome to the OHSU </a:t>
            </a:r>
            <a:r>
              <a:rPr lang="en-US" dirty="0" err="1">
                <a:latin typeface="Noto Serif"/>
                <a:cs typeface="Noto Serif"/>
              </a:rPr>
              <a:t>Powerpoint</a:t>
            </a:r>
            <a:r>
              <a:rPr lang="en-US" dirty="0">
                <a:latin typeface="Noto Serif"/>
                <a:cs typeface="Noto Serif"/>
              </a:rPr>
              <a:t> template! </a:t>
            </a:r>
          </a:p>
          <a:p>
            <a:endParaRPr lang="en-US" dirty="0">
              <a:latin typeface="Noto Serif"/>
              <a:cs typeface="Noto Serif"/>
            </a:endParaRPr>
          </a:p>
          <a:p>
            <a:r>
              <a:rPr lang="en-US" dirty="0">
                <a:latin typeface="Noto Serif"/>
                <a:cs typeface="Noto Serif"/>
              </a:rPr>
              <a:t>FONTS: You will need </a:t>
            </a:r>
            <a:r>
              <a:rPr lang="en-US" dirty="0" err="1">
                <a:latin typeface="Noto Serif Bold"/>
                <a:cs typeface="Noto Serif Bold"/>
              </a:rPr>
              <a:t>Lato</a:t>
            </a:r>
            <a:r>
              <a:rPr lang="en-US" dirty="0">
                <a:latin typeface="Noto Serif Bold"/>
                <a:cs typeface="Noto Serif Bold"/>
              </a:rPr>
              <a:t> and Noto Serif </a:t>
            </a:r>
            <a:r>
              <a:rPr lang="en-US" dirty="0">
                <a:latin typeface="Noto Serif"/>
                <a:cs typeface="Noto Serif"/>
              </a:rPr>
              <a:t>typefaces in order for this template to look right. The fonts are embedded in the template, but for full use on your computer you may wish to download them here: </a:t>
            </a:r>
            <a:r>
              <a:rPr lang="en-US" dirty="0">
                <a:latin typeface="Noto Serif"/>
                <a:cs typeface="Noto Serif"/>
                <a:hlinkClick r:id="rId2"/>
              </a:rPr>
              <a:t>Template site on O2.</a:t>
            </a:r>
            <a:endParaRPr lang="en-US" dirty="0">
              <a:latin typeface="Noto Serif"/>
              <a:cs typeface="Noto Serif"/>
            </a:endParaRPr>
          </a:p>
          <a:p>
            <a:endParaRPr lang="en-US" dirty="0">
              <a:latin typeface="Noto Serif"/>
              <a:cs typeface="Noto Serif"/>
            </a:endParaRPr>
          </a:p>
          <a:p>
            <a:r>
              <a:rPr lang="en-US" dirty="0">
                <a:latin typeface="Noto Serif"/>
                <a:cs typeface="Noto Serif"/>
              </a:rPr>
              <a:t>Though the fonts are embedded, they may also need to be installed on the computer from which your are giving your presentation. They are Google fonts, which means they free to use and share. If you are not able to use </a:t>
            </a:r>
            <a:r>
              <a:rPr lang="en-US" dirty="0" err="1">
                <a:latin typeface="Noto Serif"/>
                <a:cs typeface="Noto Serif"/>
              </a:rPr>
              <a:t>Lato</a:t>
            </a:r>
            <a:r>
              <a:rPr lang="en-US" dirty="0">
                <a:latin typeface="Noto Serif"/>
                <a:cs typeface="Noto Serif"/>
              </a:rPr>
              <a:t> and </a:t>
            </a:r>
            <a:r>
              <a:rPr lang="en-US" dirty="0" err="1">
                <a:latin typeface="Noto Serif"/>
                <a:cs typeface="Noto Serif"/>
              </a:rPr>
              <a:t>Noto</a:t>
            </a:r>
            <a:r>
              <a:rPr lang="en-US" dirty="0">
                <a:latin typeface="Noto Serif"/>
                <a:cs typeface="Noto Serif"/>
              </a:rPr>
              <a:t> Serif, Arial and Times New Roman are acceptable substitutes. </a:t>
            </a:r>
            <a:r>
              <a:rPr lang="en-US" dirty="0">
                <a:latin typeface="Noto Serif Bold Italic"/>
                <a:cs typeface="Noto Serif Bold Italic"/>
              </a:rPr>
              <a:t>Please avoid using Calibri and Cambria. </a:t>
            </a:r>
          </a:p>
          <a:p>
            <a:endParaRPr lang="en-US" dirty="0">
              <a:latin typeface="Noto Serif"/>
              <a:cs typeface="Noto Serif"/>
            </a:endParaRPr>
          </a:p>
          <a:p>
            <a:r>
              <a:rPr lang="en-US" dirty="0">
                <a:latin typeface="Noto Serif"/>
                <a:cs typeface="Noto Serif"/>
              </a:rPr>
              <a:t>IMAGES: Only use photography and artwork for which you have permission. Images downloaded from the internet may violate copyright agreements. Image resources can be found here: </a:t>
            </a:r>
            <a:r>
              <a:rPr lang="en-US" dirty="0">
                <a:latin typeface="Noto Serif"/>
                <a:cs typeface="Noto Serif"/>
                <a:hlinkClick r:id="rId3"/>
              </a:rPr>
              <a:t>Photo resources site on O2.</a:t>
            </a:r>
            <a:endParaRPr lang="en-US" dirty="0">
              <a:latin typeface="Noto Serif"/>
              <a:cs typeface="Noto Serif"/>
            </a:endParaRPr>
          </a:p>
          <a:p>
            <a:endParaRPr lang="en-US" dirty="0">
              <a:latin typeface="Noto Serif"/>
              <a:cs typeface="Noto Serif"/>
            </a:endParaRPr>
          </a:p>
        </p:txBody>
      </p:sp>
    </p:spTree>
    <p:extLst>
      <p:ext uri="{BB962C8B-B14F-4D97-AF65-F5344CB8AC3E}">
        <p14:creationId xmlns:p14="http://schemas.microsoft.com/office/powerpoint/2010/main" val="292475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of Page Here  </a:t>
            </a:r>
          </a:p>
        </p:txBody>
      </p:sp>
      <p:sp>
        <p:nvSpPr>
          <p:cNvPr id="4" name="Content Placeholder 3"/>
          <p:cNvSpPr>
            <a:spLocks noGrp="1"/>
          </p:cNvSpPr>
          <p:nvPr>
            <p:ph idx="10"/>
          </p:nvPr>
        </p:nvSpPr>
        <p:spPr>
          <a:xfrm>
            <a:off x="3174898" y="1975386"/>
            <a:ext cx="5467880" cy="3314757"/>
          </a:xfrm>
        </p:spPr>
        <p:txBody>
          <a:bodyPr>
            <a:normAutofit fontScale="85000" lnSpcReduction="10000"/>
          </a:bodyPr>
          <a:lstStyle/>
          <a:p>
            <a:pPr marL="265176" indent="-173736">
              <a:spcAft>
                <a:spcPts val="2000"/>
              </a:spcAft>
              <a:buSzPct val="120000"/>
            </a:pPr>
            <a:r>
              <a:rPr lang="en-US" dirty="0" err="1">
                <a:solidFill>
                  <a:srgbClr val="364852"/>
                </a:solidFill>
              </a:rPr>
              <a:t>Lorem</a:t>
            </a:r>
            <a:r>
              <a:rPr lang="en-US" dirty="0">
                <a:solidFill>
                  <a:srgbClr val="364852"/>
                </a:solidFill>
              </a:rPr>
              <a:t> </a:t>
            </a:r>
            <a:r>
              <a:rPr lang="en-US" dirty="0" err="1">
                <a:solidFill>
                  <a:srgbClr val="364852"/>
                </a:solidFill>
              </a:rPr>
              <a:t>ipsum</a:t>
            </a:r>
            <a:r>
              <a:rPr lang="en-US" dirty="0">
                <a:solidFill>
                  <a:srgbClr val="364852"/>
                </a:solidFill>
              </a:rPr>
              <a:t> dolor sit </a:t>
            </a:r>
            <a:r>
              <a:rPr lang="en-US" dirty="0" err="1">
                <a:solidFill>
                  <a:srgbClr val="364852"/>
                </a:solidFill>
              </a:rPr>
              <a:t>amet</a:t>
            </a:r>
            <a:r>
              <a:rPr lang="en-US" dirty="0">
                <a:solidFill>
                  <a:srgbClr val="364852"/>
                </a:solidFill>
              </a:rPr>
              <a:t>. </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mollis</a:t>
            </a:r>
            <a:r>
              <a:rPr lang="en-US" dirty="0">
                <a:solidFill>
                  <a:srgbClr val="364852"/>
                </a:solidFill>
              </a:rPr>
              <a:t> </a:t>
            </a:r>
            <a:r>
              <a:rPr lang="en-US" dirty="0" err="1">
                <a:solidFill>
                  <a:srgbClr val="364852"/>
                </a:solidFill>
              </a:rPr>
              <a:t>nunc</a:t>
            </a:r>
            <a:r>
              <a:rPr lang="en-US" dirty="0">
                <a:solidFill>
                  <a:srgbClr val="364852"/>
                </a:solidFill>
              </a:rPr>
              <a:t> id </a:t>
            </a:r>
            <a:r>
              <a:rPr lang="en-US" dirty="0" err="1">
                <a:solidFill>
                  <a:srgbClr val="364852"/>
                </a:solidFill>
              </a:rPr>
              <a:t>eleifend</a:t>
            </a:r>
            <a:r>
              <a:rPr lang="en-US" dirty="0">
                <a:solidFill>
                  <a:srgbClr val="364852"/>
                </a:solidFill>
              </a:rPr>
              <a:t> </a:t>
            </a:r>
            <a:r>
              <a:rPr lang="en-US" dirty="0" err="1">
                <a:solidFill>
                  <a:srgbClr val="364852"/>
                </a:solidFill>
              </a:rPr>
              <a:t>convallis</a:t>
            </a:r>
            <a:r>
              <a:rPr lang="en-US" dirty="0">
                <a:solidFill>
                  <a:srgbClr val="364852"/>
                </a:solidFill>
              </a:rPr>
              <a:t>.</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molestie</a:t>
            </a:r>
            <a:r>
              <a:rPr lang="en-US" dirty="0">
                <a:solidFill>
                  <a:srgbClr val="364852"/>
                </a:solidFill>
              </a:rPr>
              <a:t> lacus id </a:t>
            </a:r>
            <a:r>
              <a:rPr lang="en-US" dirty="0" err="1">
                <a:solidFill>
                  <a:srgbClr val="364852"/>
                </a:solidFill>
              </a:rPr>
              <a:t>tincidunt</a:t>
            </a:r>
            <a:r>
              <a:rPr lang="en-US" dirty="0">
                <a:solidFill>
                  <a:srgbClr val="364852"/>
                </a:solidFill>
              </a:rPr>
              <a:t>.</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commodo</a:t>
            </a:r>
            <a:r>
              <a:rPr lang="en-US" dirty="0">
                <a:solidFill>
                  <a:srgbClr val="364852"/>
                </a:solidFill>
              </a:rPr>
              <a:t> </a:t>
            </a:r>
            <a:r>
              <a:rPr lang="en-US" dirty="0" err="1">
                <a:solidFill>
                  <a:srgbClr val="364852"/>
                </a:solidFill>
              </a:rPr>
              <a:t>justo</a:t>
            </a:r>
            <a:r>
              <a:rPr lang="en-US" dirty="0">
                <a:solidFill>
                  <a:srgbClr val="364852"/>
                </a:solidFill>
              </a:rPr>
              <a:t> </a:t>
            </a:r>
            <a:r>
              <a:rPr lang="en-US" dirty="0" err="1">
                <a:solidFill>
                  <a:srgbClr val="364852"/>
                </a:solidFill>
              </a:rPr>
              <a:t>sed</a:t>
            </a:r>
            <a:r>
              <a:rPr lang="en-US" dirty="0">
                <a:solidFill>
                  <a:srgbClr val="364852"/>
                </a:solidFill>
              </a:rPr>
              <a:t> magna. </a:t>
            </a:r>
          </a:p>
          <a:p>
            <a:pPr marL="265176" indent="-173736">
              <a:spcAft>
                <a:spcPts val="2000"/>
              </a:spcAft>
              <a:buSzPct val="120000"/>
            </a:pPr>
            <a:r>
              <a:rPr lang="en-US" dirty="0" err="1">
                <a:solidFill>
                  <a:srgbClr val="364852"/>
                </a:solidFill>
              </a:rPr>
              <a:t>Cras</a:t>
            </a:r>
            <a:r>
              <a:rPr lang="en-US" dirty="0">
                <a:solidFill>
                  <a:srgbClr val="364852"/>
                </a:solidFill>
              </a:rPr>
              <a:t> </a:t>
            </a:r>
            <a:r>
              <a:rPr lang="en-US" dirty="0" err="1">
                <a:solidFill>
                  <a:srgbClr val="364852"/>
                </a:solidFill>
              </a:rPr>
              <a:t>tempor</a:t>
            </a:r>
            <a:r>
              <a:rPr lang="en-US" dirty="0">
                <a:solidFill>
                  <a:srgbClr val="364852"/>
                </a:solidFill>
              </a:rPr>
              <a:t> </a:t>
            </a:r>
            <a:r>
              <a:rPr lang="en-US" dirty="0" err="1">
                <a:solidFill>
                  <a:srgbClr val="364852"/>
                </a:solidFill>
              </a:rPr>
              <a:t>nulla</a:t>
            </a:r>
            <a:r>
              <a:rPr lang="en-US" dirty="0">
                <a:solidFill>
                  <a:srgbClr val="364852"/>
                </a:solidFill>
              </a:rPr>
              <a:t> et </a:t>
            </a:r>
            <a:r>
              <a:rPr lang="en-US" dirty="0" err="1">
                <a:solidFill>
                  <a:srgbClr val="364852"/>
                </a:solidFill>
              </a:rPr>
              <a:t>lorem</a:t>
            </a:r>
            <a:r>
              <a:rPr lang="en-US" dirty="0">
                <a:solidFill>
                  <a:srgbClr val="364852"/>
                </a:solidFill>
              </a:rPr>
              <a:t> </a:t>
            </a:r>
            <a:r>
              <a:rPr lang="en-US" dirty="0" err="1">
                <a:solidFill>
                  <a:srgbClr val="364852"/>
                </a:solidFill>
              </a:rPr>
              <a:t>tristique</a:t>
            </a:r>
            <a:r>
              <a:rPr lang="en-US" dirty="0">
                <a:solidFill>
                  <a:srgbClr val="364852"/>
                </a:solidFill>
              </a:rPr>
              <a:t> </a:t>
            </a:r>
            <a:r>
              <a:rPr lang="en-US" dirty="0" err="1">
                <a:solidFill>
                  <a:srgbClr val="364852"/>
                </a:solidFill>
              </a:rPr>
              <a:t>tincidunt</a:t>
            </a:r>
            <a:r>
              <a:rPr lang="en-US" dirty="0">
                <a:solidFill>
                  <a:srgbClr val="364852"/>
                </a:solidFill>
              </a:rPr>
              <a:t>.</a:t>
            </a:r>
          </a:p>
        </p:txBody>
      </p:sp>
      <p:sp>
        <p:nvSpPr>
          <p:cNvPr id="6" name="Picture Placeholder 6" descr="Click icon to add picture." title="Click icon to add picture."/>
          <p:cNvSpPr>
            <a:spLocks noGrp="1"/>
          </p:cNvSpPr>
          <p:nvPr>
            <p:ph type="pic" idx="1"/>
          </p:nvPr>
        </p:nvSpPr>
        <p:spPr>
          <a:xfrm>
            <a:off x="0" y="1"/>
            <a:ext cx="2445847" cy="6857999"/>
          </a:xfrm>
        </p:spPr>
      </p:sp>
      <p:pic>
        <p:nvPicPr>
          <p:cNvPr id="8" name="Picture 7" descr="Image of a physician with a child, child playing with physician's stethoscope." title="Physician with child."/>
          <p:cNvPicPr>
            <a:picLocks noChangeAspect="1"/>
          </p:cNvPicPr>
          <p:nvPr/>
        </p:nvPicPr>
        <p:blipFill rotWithShape="1">
          <a:blip r:embed="rId2" cstate="print">
            <a:extLst>
              <a:ext uri="{28A0092B-C50C-407E-A947-70E740481C1C}">
                <a14:useLocalDpi xmlns:a14="http://schemas.microsoft.com/office/drawing/2010/main"/>
              </a:ext>
            </a:extLst>
          </a:blip>
          <a:srcRect r="-3"/>
          <a:stretch/>
        </p:blipFill>
        <p:spPr>
          <a:xfrm flipH="1">
            <a:off x="0" y="1"/>
            <a:ext cx="2629580" cy="6857999"/>
          </a:xfrm>
          <a:prstGeom prst="rect">
            <a:avLst/>
          </a:prstGeom>
        </p:spPr>
      </p:pic>
    </p:spTree>
    <p:extLst>
      <p:ext uri="{BB962C8B-B14F-4D97-AF65-F5344CB8AC3E}">
        <p14:creationId xmlns:p14="http://schemas.microsoft.com/office/powerpoint/2010/main" val="641461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of Page Here   </a:t>
            </a:r>
          </a:p>
        </p:txBody>
      </p:sp>
      <p:sp>
        <p:nvSpPr>
          <p:cNvPr id="4" name="Content Placeholder 3"/>
          <p:cNvSpPr>
            <a:spLocks noGrp="1"/>
          </p:cNvSpPr>
          <p:nvPr>
            <p:ph idx="10"/>
          </p:nvPr>
        </p:nvSpPr>
        <p:spPr>
          <a:xfrm>
            <a:off x="3174898" y="1975386"/>
            <a:ext cx="5467880" cy="3314757"/>
          </a:xfrm>
        </p:spPr>
        <p:txBody>
          <a:bodyPr>
            <a:normAutofit fontScale="85000" lnSpcReduction="10000"/>
          </a:bodyPr>
          <a:lstStyle/>
          <a:p>
            <a:pPr marL="265176" indent="-173736">
              <a:spcAft>
                <a:spcPts val="2000"/>
              </a:spcAft>
              <a:buSzPct val="120000"/>
            </a:pPr>
            <a:r>
              <a:rPr lang="en-US" dirty="0" err="1">
                <a:solidFill>
                  <a:srgbClr val="364852"/>
                </a:solidFill>
              </a:rPr>
              <a:t>Lorem</a:t>
            </a:r>
            <a:r>
              <a:rPr lang="en-US" dirty="0">
                <a:solidFill>
                  <a:srgbClr val="364852"/>
                </a:solidFill>
              </a:rPr>
              <a:t> </a:t>
            </a:r>
            <a:r>
              <a:rPr lang="en-US" dirty="0" err="1">
                <a:solidFill>
                  <a:srgbClr val="364852"/>
                </a:solidFill>
              </a:rPr>
              <a:t>ipsum</a:t>
            </a:r>
            <a:r>
              <a:rPr lang="en-US" dirty="0">
                <a:solidFill>
                  <a:srgbClr val="364852"/>
                </a:solidFill>
              </a:rPr>
              <a:t> dolor sit </a:t>
            </a:r>
            <a:r>
              <a:rPr lang="en-US" dirty="0" err="1">
                <a:solidFill>
                  <a:srgbClr val="364852"/>
                </a:solidFill>
              </a:rPr>
              <a:t>amet</a:t>
            </a:r>
            <a:r>
              <a:rPr lang="en-US" dirty="0">
                <a:solidFill>
                  <a:srgbClr val="364852"/>
                </a:solidFill>
              </a:rPr>
              <a:t>. </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mollis</a:t>
            </a:r>
            <a:r>
              <a:rPr lang="en-US" dirty="0">
                <a:solidFill>
                  <a:srgbClr val="364852"/>
                </a:solidFill>
              </a:rPr>
              <a:t> </a:t>
            </a:r>
            <a:r>
              <a:rPr lang="en-US" dirty="0" err="1">
                <a:solidFill>
                  <a:srgbClr val="364852"/>
                </a:solidFill>
              </a:rPr>
              <a:t>nunc</a:t>
            </a:r>
            <a:r>
              <a:rPr lang="en-US" dirty="0">
                <a:solidFill>
                  <a:srgbClr val="364852"/>
                </a:solidFill>
              </a:rPr>
              <a:t> id </a:t>
            </a:r>
            <a:r>
              <a:rPr lang="en-US" dirty="0" err="1">
                <a:solidFill>
                  <a:srgbClr val="364852"/>
                </a:solidFill>
              </a:rPr>
              <a:t>eleifend</a:t>
            </a:r>
            <a:r>
              <a:rPr lang="en-US" dirty="0">
                <a:solidFill>
                  <a:srgbClr val="364852"/>
                </a:solidFill>
              </a:rPr>
              <a:t> </a:t>
            </a:r>
            <a:r>
              <a:rPr lang="en-US" dirty="0" err="1">
                <a:solidFill>
                  <a:srgbClr val="364852"/>
                </a:solidFill>
              </a:rPr>
              <a:t>convallis</a:t>
            </a:r>
            <a:r>
              <a:rPr lang="en-US" dirty="0">
                <a:solidFill>
                  <a:srgbClr val="364852"/>
                </a:solidFill>
              </a:rPr>
              <a:t>.</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molestie</a:t>
            </a:r>
            <a:r>
              <a:rPr lang="en-US" dirty="0">
                <a:solidFill>
                  <a:srgbClr val="364852"/>
                </a:solidFill>
              </a:rPr>
              <a:t> lacus id </a:t>
            </a:r>
            <a:r>
              <a:rPr lang="en-US" dirty="0" err="1">
                <a:solidFill>
                  <a:srgbClr val="364852"/>
                </a:solidFill>
              </a:rPr>
              <a:t>tincidunt</a:t>
            </a:r>
            <a:r>
              <a:rPr lang="en-US" dirty="0">
                <a:solidFill>
                  <a:srgbClr val="364852"/>
                </a:solidFill>
              </a:rPr>
              <a:t>.</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commodo</a:t>
            </a:r>
            <a:r>
              <a:rPr lang="en-US" dirty="0">
                <a:solidFill>
                  <a:srgbClr val="364852"/>
                </a:solidFill>
              </a:rPr>
              <a:t> </a:t>
            </a:r>
            <a:r>
              <a:rPr lang="en-US" dirty="0" err="1">
                <a:solidFill>
                  <a:srgbClr val="364852"/>
                </a:solidFill>
              </a:rPr>
              <a:t>justo</a:t>
            </a:r>
            <a:r>
              <a:rPr lang="en-US" dirty="0">
                <a:solidFill>
                  <a:srgbClr val="364852"/>
                </a:solidFill>
              </a:rPr>
              <a:t> </a:t>
            </a:r>
            <a:r>
              <a:rPr lang="en-US" dirty="0" err="1">
                <a:solidFill>
                  <a:srgbClr val="364852"/>
                </a:solidFill>
              </a:rPr>
              <a:t>sed</a:t>
            </a:r>
            <a:r>
              <a:rPr lang="en-US" dirty="0">
                <a:solidFill>
                  <a:srgbClr val="364852"/>
                </a:solidFill>
              </a:rPr>
              <a:t> magna. </a:t>
            </a:r>
          </a:p>
          <a:p>
            <a:pPr marL="265176" indent="-173736">
              <a:spcAft>
                <a:spcPts val="2000"/>
              </a:spcAft>
              <a:buSzPct val="120000"/>
            </a:pPr>
            <a:r>
              <a:rPr lang="en-US" dirty="0" err="1">
                <a:solidFill>
                  <a:srgbClr val="364852"/>
                </a:solidFill>
              </a:rPr>
              <a:t>Cras</a:t>
            </a:r>
            <a:r>
              <a:rPr lang="en-US" dirty="0">
                <a:solidFill>
                  <a:srgbClr val="364852"/>
                </a:solidFill>
              </a:rPr>
              <a:t> </a:t>
            </a:r>
            <a:r>
              <a:rPr lang="en-US" dirty="0" err="1">
                <a:solidFill>
                  <a:srgbClr val="364852"/>
                </a:solidFill>
              </a:rPr>
              <a:t>tempor</a:t>
            </a:r>
            <a:r>
              <a:rPr lang="en-US" dirty="0">
                <a:solidFill>
                  <a:srgbClr val="364852"/>
                </a:solidFill>
              </a:rPr>
              <a:t> </a:t>
            </a:r>
            <a:r>
              <a:rPr lang="en-US" dirty="0" err="1">
                <a:solidFill>
                  <a:srgbClr val="364852"/>
                </a:solidFill>
              </a:rPr>
              <a:t>nulla</a:t>
            </a:r>
            <a:r>
              <a:rPr lang="en-US" dirty="0">
                <a:solidFill>
                  <a:srgbClr val="364852"/>
                </a:solidFill>
              </a:rPr>
              <a:t> et </a:t>
            </a:r>
            <a:r>
              <a:rPr lang="en-US" dirty="0" err="1">
                <a:solidFill>
                  <a:srgbClr val="364852"/>
                </a:solidFill>
              </a:rPr>
              <a:t>lorem</a:t>
            </a:r>
            <a:r>
              <a:rPr lang="en-US" dirty="0">
                <a:solidFill>
                  <a:srgbClr val="364852"/>
                </a:solidFill>
              </a:rPr>
              <a:t> </a:t>
            </a:r>
            <a:r>
              <a:rPr lang="en-US" dirty="0" err="1">
                <a:solidFill>
                  <a:srgbClr val="364852"/>
                </a:solidFill>
              </a:rPr>
              <a:t>tristique</a:t>
            </a:r>
            <a:r>
              <a:rPr lang="en-US" dirty="0">
                <a:solidFill>
                  <a:srgbClr val="364852"/>
                </a:solidFill>
              </a:rPr>
              <a:t> </a:t>
            </a:r>
            <a:r>
              <a:rPr lang="en-US" dirty="0" err="1">
                <a:solidFill>
                  <a:srgbClr val="364852"/>
                </a:solidFill>
              </a:rPr>
              <a:t>tincidunt</a:t>
            </a:r>
            <a:r>
              <a:rPr lang="en-US" dirty="0">
                <a:solidFill>
                  <a:srgbClr val="364852"/>
                </a:solidFill>
              </a:rPr>
              <a:t>.</a:t>
            </a:r>
          </a:p>
        </p:txBody>
      </p:sp>
      <p:pic>
        <p:nvPicPr>
          <p:cNvPr id="13" name="Picture Placeholder 12" descr="Image of OHSU tram car descending from Marquam Hill, above Gibbs Street pedestrian bridge." title="Tram image."/>
          <p:cNvPicPr>
            <a:picLocks noGrp="1" noChangeAspect="1"/>
          </p:cNvPicPr>
          <p:nvPr>
            <p:ph type="pic" idx="1"/>
          </p:nvPr>
        </p:nvPicPr>
        <p:blipFill rotWithShape="1">
          <a:blip r:embed="rId2" cstate="print">
            <a:extLst>
              <a:ext uri="{28A0092B-C50C-407E-A947-70E740481C1C}">
                <a14:useLocalDpi xmlns:a14="http://schemas.microsoft.com/office/drawing/2010/main"/>
              </a:ext>
            </a:extLst>
          </a:blip>
          <a:srcRect/>
          <a:stretch/>
        </p:blipFill>
        <p:spPr>
          <a:xfrm>
            <a:off x="0" y="1"/>
            <a:ext cx="2445847" cy="6857999"/>
          </a:xfrm>
        </p:spPr>
      </p:pic>
    </p:spTree>
    <p:extLst>
      <p:ext uri="{BB962C8B-B14F-4D97-AF65-F5344CB8AC3E}">
        <p14:creationId xmlns:p14="http://schemas.microsoft.com/office/powerpoint/2010/main" val="815190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Title of Page Here     </a:t>
            </a:r>
          </a:p>
        </p:txBody>
      </p:sp>
      <p:sp>
        <p:nvSpPr>
          <p:cNvPr id="4" name="Content Placeholder 3"/>
          <p:cNvSpPr>
            <a:spLocks noGrp="1"/>
          </p:cNvSpPr>
          <p:nvPr>
            <p:ph idx="10"/>
          </p:nvPr>
        </p:nvSpPr>
        <p:spPr/>
        <p:txBody>
          <a:bodyPr>
            <a:normAutofit fontScale="85000" lnSpcReduction="10000"/>
          </a:bodyPr>
          <a:lstStyle/>
          <a:p>
            <a:pPr marL="265176" indent="-173736">
              <a:spcAft>
                <a:spcPts val="2000"/>
              </a:spcAft>
              <a:buSzPct val="120000"/>
            </a:pPr>
            <a:r>
              <a:rPr lang="en-US" dirty="0" err="1">
                <a:solidFill>
                  <a:srgbClr val="364852"/>
                </a:solidFill>
              </a:rPr>
              <a:t>Lorem</a:t>
            </a:r>
            <a:r>
              <a:rPr lang="en-US" dirty="0">
                <a:solidFill>
                  <a:srgbClr val="364852"/>
                </a:solidFill>
              </a:rPr>
              <a:t> </a:t>
            </a:r>
            <a:r>
              <a:rPr lang="en-US" dirty="0" err="1">
                <a:solidFill>
                  <a:srgbClr val="364852"/>
                </a:solidFill>
              </a:rPr>
              <a:t>ipsum</a:t>
            </a:r>
            <a:r>
              <a:rPr lang="en-US" dirty="0">
                <a:solidFill>
                  <a:srgbClr val="364852"/>
                </a:solidFill>
              </a:rPr>
              <a:t> dolor sit </a:t>
            </a:r>
            <a:r>
              <a:rPr lang="en-US" dirty="0" err="1">
                <a:solidFill>
                  <a:srgbClr val="364852"/>
                </a:solidFill>
              </a:rPr>
              <a:t>amet</a:t>
            </a:r>
            <a:r>
              <a:rPr lang="en-US" dirty="0">
                <a:solidFill>
                  <a:srgbClr val="364852"/>
                </a:solidFill>
              </a:rPr>
              <a:t>. </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mollis</a:t>
            </a:r>
            <a:r>
              <a:rPr lang="en-US" dirty="0">
                <a:solidFill>
                  <a:srgbClr val="364852"/>
                </a:solidFill>
              </a:rPr>
              <a:t> </a:t>
            </a:r>
            <a:r>
              <a:rPr lang="en-US" dirty="0" err="1">
                <a:solidFill>
                  <a:srgbClr val="364852"/>
                </a:solidFill>
              </a:rPr>
              <a:t>nunc</a:t>
            </a:r>
            <a:r>
              <a:rPr lang="en-US" dirty="0">
                <a:solidFill>
                  <a:srgbClr val="364852"/>
                </a:solidFill>
              </a:rPr>
              <a:t> id </a:t>
            </a:r>
            <a:r>
              <a:rPr lang="en-US" dirty="0" err="1">
                <a:solidFill>
                  <a:srgbClr val="364852"/>
                </a:solidFill>
              </a:rPr>
              <a:t>eleifend</a:t>
            </a:r>
            <a:r>
              <a:rPr lang="en-US" dirty="0">
                <a:solidFill>
                  <a:srgbClr val="364852"/>
                </a:solidFill>
              </a:rPr>
              <a:t> </a:t>
            </a:r>
            <a:r>
              <a:rPr lang="en-US" dirty="0" err="1">
                <a:solidFill>
                  <a:srgbClr val="364852"/>
                </a:solidFill>
              </a:rPr>
              <a:t>convallis</a:t>
            </a:r>
            <a:r>
              <a:rPr lang="en-US" dirty="0">
                <a:solidFill>
                  <a:srgbClr val="364852"/>
                </a:solidFill>
              </a:rPr>
              <a:t>.</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molestie</a:t>
            </a:r>
            <a:r>
              <a:rPr lang="en-US" dirty="0">
                <a:solidFill>
                  <a:srgbClr val="364852"/>
                </a:solidFill>
              </a:rPr>
              <a:t> lacus id </a:t>
            </a:r>
            <a:r>
              <a:rPr lang="en-US" dirty="0" err="1">
                <a:solidFill>
                  <a:srgbClr val="364852"/>
                </a:solidFill>
              </a:rPr>
              <a:t>tincidunt</a:t>
            </a:r>
            <a:r>
              <a:rPr lang="en-US" dirty="0">
                <a:solidFill>
                  <a:srgbClr val="364852"/>
                </a:solidFill>
              </a:rPr>
              <a:t>.</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commodo</a:t>
            </a:r>
            <a:r>
              <a:rPr lang="en-US" dirty="0">
                <a:solidFill>
                  <a:srgbClr val="364852"/>
                </a:solidFill>
              </a:rPr>
              <a:t> </a:t>
            </a:r>
            <a:r>
              <a:rPr lang="en-US" dirty="0" err="1">
                <a:solidFill>
                  <a:srgbClr val="364852"/>
                </a:solidFill>
              </a:rPr>
              <a:t>justo</a:t>
            </a:r>
            <a:r>
              <a:rPr lang="en-US" dirty="0">
                <a:solidFill>
                  <a:srgbClr val="364852"/>
                </a:solidFill>
              </a:rPr>
              <a:t> </a:t>
            </a:r>
            <a:r>
              <a:rPr lang="en-US" dirty="0" err="1">
                <a:solidFill>
                  <a:srgbClr val="364852"/>
                </a:solidFill>
              </a:rPr>
              <a:t>sed</a:t>
            </a:r>
            <a:r>
              <a:rPr lang="en-US" dirty="0">
                <a:solidFill>
                  <a:srgbClr val="364852"/>
                </a:solidFill>
              </a:rPr>
              <a:t> magna. </a:t>
            </a:r>
          </a:p>
          <a:p>
            <a:pPr marL="265176" indent="-173736">
              <a:spcAft>
                <a:spcPts val="2000"/>
              </a:spcAft>
              <a:buSzPct val="120000"/>
            </a:pPr>
            <a:r>
              <a:rPr lang="en-US" dirty="0" err="1">
                <a:solidFill>
                  <a:srgbClr val="364852"/>
                </a:solidFill>
              </a:rPr>
              <a:t>Cras</a:t>
            </a:r>
            <a:r>
              <a:rPr lang="en-US" dirty="0">
                <a:solidFill>
                  <a:srgbClr val="364852"/>
                </a:solidFill>
              </a:rPr>
              <a:t> </a:t>
            </a:r>
            <a:r>
              <a:rPr lang="en-US" dirty="0" err="1">
                <a:solidFill>
                  <a:srgbClr val="364852"/>
                </a:solidFill>
              </a:rPr>
              <a:t>tempor</a:t>
            </a:r>
            <a:r>
              <a:rPr lang="en-US" dirty="0">
                <a:solidFill>
                  <a:srgbClr val="364852"/>
                </a:solidFill>
              </a:rPr>
              <a:t> </a:t>
            </a:r>
            <a:r>
              <a:rPr lang="en-US" dirty="0" err="1">
                <a:solidFill>
                  <a:srgbClr val="364852"/>
                </a:solidFill>
              </a:rPr>
              <a:t>nulla</a:t>
            </a:r>
            <a:r>
              <a:rPr lang="en-US" dirty="0">
                <a:solidFill>
                  <a:srgbClr val="364852"/>
                </a:solidFill>
              </a:rPr>
              <a:t> et </a:t>
            </a:r>
            <a:r>
              <a:rPr lang="en-US" dirty="0" err="1">
                <a:solidFill>
                  <a:srgbClr val="364852"/>
                </a:solidFill>
              </a:rPr>
              <a:t>lorem</a:t>
            </a:r>
            <a:r>
              <a:rPr lang="en-US" dirty="0">
                <a:solidFill>
                  <a:srgbClr val="364852"/>
                </a:solidFill>
              </a:rPr>
              <a:t> </a:t>
            </a:r>
            <a:r>
              <a:rPr lang="en-US" dirty="0" err="1">
                <a:solidFill>
                  <a:srgbClr val="364852"/>
                </a:solidFill>
              </a:rPr>
              <a:t>tristique</a:t>
            </a:r>
            <a:r>
              <a:rPr lang="en-US" dirty="0">
                <a:solidFill>
                  <a:srgbClr val="364852"/>
                </a:solidFill>
              </a:rPr>
              <a:t> </a:t>
            </a:r>
            <a:r>
              <a:rPr lang="en-US" dirty="0" err="1">
                <a:solidFill>
                  <a:srgbClr val="364852"/>
                </a:solidFill>
              </a:rPr>
              <a:t>tincidunt</a:t>
            </a:r>
            <a:r>
              <a:rPr lang="en-US" dirty="0">
                <a:solidFill>
                  <a:srgbClr val="364852"/>
                </a:solidFill>
              </a:rPr>
              <a:t>.</a:t>
            </a:r>
          </a:p>
        </p:txBody>
      </p:sp>
      <p:pic>
        <p:nvPicPr>
          <p:cNvPr id="7" name="Picture Placeholder 6" descr="Image of front of Collaborative Life Sciences Building, two students descending staircase. " title="Collaborative Life Sciences Building image."/>
          <p:cNvPicPr>
            <a:picLocks noGrp="1" noChangeAspect="1"/>
          </p:cNvPicPr>
          <p:nvPr>
            <p:ph type="pic" idx="1"/>
          </p:nvPr>
        </p:nvPicPr>
        <p:blipFill rotWithShape="1">
          <a:blip r:embed="rId2" cstate="print">
            <a:extLst>
              <a:ext uri="{28A0092B-C50C-407E-A947-70E740481C1C}">
                <a14:useLocalDpi xmlns:a14="http://schemas.microsoft.com/office/drawing/2010/main"/>
              </a:ext>
            </a:extLst>
          </a:blip>
          <a:srcRect/>
          <a:stretch/>
        </p:blipFill>
        <p:spPr>
          <a:xfrm>
            <a:off x="0" y="1"/>
            <a:ext cx="2445847" cy="6857999"/>
          </a:xfrm>
        </p:spPr>
      </p:pic>
    </p:spTree>
    <p:extLst>
      <p:ext uri="{BB962C8B-B14F-4D97-AF65-F5344CB8AC3E}">
        <p14:creationId xmlns:p14="http://schemas.microsoft.com/office/powerpoint/2010/main" val="2795434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 goes here  </a:t>
            </a:r>
          </a:p>
        </p:txBody>
      </p:sp>
    </p:spTree>
    <p:extLst>
      <p:ext uri="{BB962C8B-B14F-4D97-AF65-F5344CB8AC3E}">
        <p14:creationId xmlns:p14="http://schemas.microsoft.com/office/powerpoint/2010/main" val="2568337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of Kohler Pavilion in summer, looking up east-facing windows." title="Kohler Pavilion image"/>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9144000" cy="6858000"/>
          </a:xfrm>
          <a:prstGeom prst="rect">
            <a:avLst/>
          </a:prstGeom>
        </p:spPr>
      </p:pic>
      <p:sp>
        <p:nvSpPr>
          <p:cNvPr id="5" name="Rectangle 4" descr="Translucent white rectangle for quotes. " title="Translucent white rectangle for quotes. "/>
          <p:cNvSpPr/>
          <p:nvPr/>
        </p:nvSpPr>
        <p:spPr>
          <a:xfrm>
            <a:off x="1023021" y="1059712"/>
            <a:ext cx="7114125" cy="4738575"/>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Lato Regular"/>
            </a:endParaRPr>
          </a:p>
        </p:txBody>
      </p:sp>
      <p:sp>
        <p:nvSpPr>
          <p:cNvPr id="6" name="TextBox 5"/>
          <p:cNvSpPr txBox="1"/>
          <p:nvPr/>
        </p:nvSpPr>
        <p:spPr>
          <a:xfrm>
            <a:off x="1528654" y="1981914"/>
            <a:ext cx="6114619" cy="2954655"/>
          </a:xfrm>
          <a:prstGeom prst="rect">
            <a:avLst/>
          </a:prstGeom>
          <a:noFill/>
        </p:spPr>
        <p:txBody>
          <a:bodyPr wrap="square" rtlCol="0">
            <a:spAutoFit/>
          </a:bodyPr>
          <a:lstStyle/>
          <a:p>
            <a:pPr marL="228600" indent="-173038"/>
            <a:r>
              <a:rPr lang="en-US" sz="4400" spc="20" dirty="0">
                <a:solidFill>
                  <a:schemeClr val="accent2"/>
                </a:solidFill>
                <a:latin typeface="Lato Regular"/>
                <a:cs typeface="Lato Regular"/>
              </a:rPr>
              <a:t>“</a:t>
            </a:r>
            <a:r>
              <a:rPr lang="en-US" sz="4400" spc="20" dirty="0" err="1">
                <a:solidFill>
                  <a:schemeClr val="accent2"/>
                </a:solidFill>
                <a:latin typeface="Lato Regular"/>
                <a:cs typeface="Lato Regular"/>
              </a:rPr>
              <a:t>Lorem</a:t>
            </a:r>
            <a:r>
              <a:rPr lang="en-US" sz="4400" spc="20" dirty="0">
                <a:solidFill>
                  <a:schemeClr val="accent2"/>
                </a:solidFill>
                <a:latin typeface="Lato Regular"/>
                <a:cs typeface="Lato Regular"/>
              </a:rPr>
              <a:t> </a:t>
            </a:r>
            <a:r>
              <a:rPr lang="en-US" sz="4400" spc="20" dirty="0" err="1">
                <a:solidFill>
                  <a:schemeClr val="accent2"/>
                </a:solidFill>
                <a:latin typeface="Lato Regular"/>
                <a:cs typeface="Lato Regular"/>
              </a:rPr>
              <a:t>ipsum</a:t>
            </a:r>
            <a:r>
              <a:rPr lang="en-US" sz="4400" spc="20" dirty="0">
                <a:solidFill>
                  <a:schemeClr val="accent2"/>
                </a:solidFill>
                <a:latin typeface="Lato Regular"/>
                <a:cs typeface="Lato Regular"/>
              </a:rPr>
              <a:t> dolor sit </a:t>
            </a:r>
            <a:r>
              <a:rPr lang="en-US" sz="4400" spc="20" dirty="0" err="1">
                <a:solidFill>
                  <a:schemeClr val="accent2"/>
                </a:solidFill>
                <a:latin typeface="Lato Regular"/>
                <a:cs typeface="Lato Regular"/>
              </a:rPr>
              <a:t>amet</a:t>
            </a:r>
            <a:r>
              <a:rPr lang="en-US" sz="4400" spc="20" dirty="0">
                <a:solidFill>
                  <a:schemeClr val="accent2"/>
                </a:solidFill>
                <a:latin typeface="Lato Regular"/>
                <a:cs typeface="Lato Regular"/>
              </a:rPr>
              <a:t>, </a:t>
            </a:r>
            <a:r>
              <a:rPr lang="en-US" sz="4400" spc="20" dirty="0" err="1">
                <a:solidFill>
                  <a:schemeClr val="accent2"/>
                </a:solidFill>
                <a:latin typeface="Lato Regular"/>
                <a:cs typeface="Lato Regular"/>
              </a:rPr>
              <a:t>eam</a:t>
            </a:r>
            <a:r>
              <a:rPr lang="en-US" sz="4400" spc="20" dirty="0">
                <a:solidFill>
                  <a:schemeClr val="accent2"/>
                </a:solidFill>
                <a:latin typeface="Lato Regular"/>
                <a:cs typeface="Lato Regular"/>
              </a:rPr>
              <a:t> cu </a:t>
            </a:r>
            <a:r>
              <a:rPr lang="en-US" sz="4400" spc="20" dirty="0" err="1">
                <a:solidFill>
                  <a:schemeClr val="accent2"/>
                </a:solidFill>
                <a:latin typeface="Lato Regular"/>
                <a:cs typeface="Lato Regular"/>
              </a:rPr>
              <a:t>quem</a:t>
            </a:r>
            <a:r>
              <a:rPr lang="en-US" sz="4400" spc="20" dirty="0">
                <a:solidFill>
                  <a:schemeClr val="accent2"/>
                </a:solidFill>
                <a:latin typeface="Lato Regular"/>
                <a:cs typeface="Lato Regular"/>
              </a:rPr>
              <a:t> </a:t>
            </a:r>
            <a:r>
              <a:rPr lang="en-US" sz="4400" spc="20" dirty="0" err="1">
                <a:solidFill>
                  <a:schemeClr val="accent2"/>
                </a:solidFill>
                <a:latin typeface="Lato Regular"/>
                <a:cs typeface="Lato Regular"/>
              </a:rPr>
              <a:t>invidunt</a:t>
            </a:r>
            <a:r>
              <a:rPr lang="en-US" sz="4400" spc="20" dirty="0">
                <a:solidFill>
                  <a:schemeClr val="accent2"/>
                </a:solidFill>
                <a:latin typeface="Lato Regular"/>
                <a:cs typeface="Lato Regular"/>
              </a:rPr>
              <a:t> perfecto.”</a:t>
            </a:r>
          </a:p>
          <a:p>
            <a:endParaRPr lang="en-US" spc="20" dirty="0">
              <a:solidFill>
                <a:schemeClr val="accent2"/>
              </a:solidFill>
              <a:latin typeface="Lato Regular"/>
              <a:cs typeface="Lato Regular"/>
            </a:endParaRPr>
          </a:p>
          <a:p>
            <a:pPr algn="r"/>
            <a:r>
              <a:rPr lang="en-US" spc="20" dirty="0">
                <a:solidFill>
                  <a:schemeClr val="accent2"/>
                </a:solidFill>
                <a:latin typeface="Lato Regular"/>
                <a:cs typeface="Lato Regular"/>
              </a:rPr>
              <a:t>—Quotation Credit</a:t>
            </a:r>
          </a:p>
          <a:p>
            <a:endParaRPr lang="en-US" dirty="0">
              <a:solidFill>
                <a:schemeClr val="accent2"/>
              </a:solidFill>
              <a:latin typeface="Lato Regular"/>
              <a:cs typeface="Lato Regular"/>
            </a:endParaRPr>
          </a:p>
        </p:txBody>
      </p:sp>
    </p:spTree>
    <p:extLst>
      <p:ext uri="{BB962C8B-B14F-4D97-AF65-F5344CB8AC3E}">
        <p14:creationId xmlns:p14="http://schemas.microsoft.com/office/powerpoint/2010/main" val="1965886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33575" y="2040708"/>
            <a:ext cx="6374322" cy="3139321"/>
          </a:xfrm>
          <a:prstGeom prst="rect">
            <a:avLst/>
          </a:prstGeom>
          <a:noFill/>
        </p:spPr>
        <p:txBody>
          <a:bodyPr wrap="square" rtlCol="0">
            <a:spAutoFit/>
          </a:bodyPr>
          <a:lstStyle/>
          <a:p>
            <a:pPr marL="228600" indent="-173038"/>
            <a:r>
              <a:rPr lang="en-US" sz="4800" spc="20" dirty="0">
                <a:solidFill>
                  <a:schemeClr val="accent1"/>
                </a:solidFill>
                <a:latin typeface="Lato Regular"/>
                <a:cs typeface="Lato Regular"/>
              </a:rPr>
              <a:t>“</a:t>
            </a:r>
            <a:r>
              <a:rPr lang="en-US" sz="4800" spc="20" dirty="0" err="1">
                <a:solidFill>
                  <a:schemeClr val="accent1"/>
                </a:solidFill>
                <a:latin typeface="Lato Regular"/>
                <a:cs typeface="Lato Regular"/>
              </a:rPr>
              <a:t>Lorem</a:t>
            </a:r>
            <a:r>
              <a:rPr lang="en-US" sz="4800" spc="20" dirty="0">
                <a:solidFill>
                  <a:schemeClr val="accent1"/>
                </a:solidFill>
                <a:latin typeface="Lato Regular"/>
                <a:cs typeface="Lato Regular"/>
              </a:rPr>
              <a:t> </a:t>
            </a:r>
            <a:r>
              <a:rPr lang="en-US" sz="4800" spc="20" dirty="0" err="1">
                <a:solidFill>
                  <a:schemeClr val="accent1"/>
                </a:solidFill>
                <a:latin typeface="Lato Regular"/>
                <a:cs typeface="Lato Regular"/>
              </a:rPr>
              <a:t>ipsum</a:t>
            </a:r>
            <a:r>
              <a:rPr lang="en-US" sz="4800" spc="20" dirty="0">
                <a:solidFill>
                  <a:schemeClr val="accent1"/>
                </a:solidFill>
                <a:latin typeface="Lato Regular"/>
                <a:cs typeface="Lato Regular"/>
              </a:rPr>
              <a:t> dolor sit </a:t>
            </a:r>
            <a:r>
              <a:rPr lang="en-US" sz="4800" spc="20" dirty="0" err="1">
                <a:solidFill>
                  <a:schemeClr val="accent1"/>
                </a:solidFill>
                <a:latin typeface="Lato Regular"/>
                <a:cs typeface="Lato Regular"/>
              </a:rPr>
              <a:t>amet</a:t>
            </a:r>
            <a:r>
              <a:rPr lang="en-US" sz="4800" spc="20" dirty="0">
                <a:solidFill>
                  <a:schemeClr val="accent1"/>
                </a:solidFill>
                <a:latin typeface="Lato Regular"/>
                <a:cs typeface="Lato Regular"/>
              </a:rPr>
              <a:t>, </a:t>
            </a:r>
            <a:r>
              <a:rPr lang="en-US" sz="4800" spc="20" dirty="0" err="1">
                <a:solidFill>
                  <a:schemeClr val="accent1"/>
                </a:solidFill>
                <a:latin typeface="Lato Regular"/>
                <a:cs typeface="Lato Regular"/>
              </a:rPr>
              <a:t>eam</a:t>
            </a:r>
            <a:r>
              <a:rPr lang="en-US" sz="4800" spc="20" dirty="0">
                <a:solidFill>
                  <a:schemeClr val="accent1"/>
                </a:solidFill>
                <a:latin typeface="Lato Regular"/>
                <a:cs typeface="Lato Regular"/>
              </a:rPr>
              <a:t> cu </a:t>
            </a:r>
            <a:r>
              <a:rPr lang="en-US" sz="4800" spc="20" dirty="0" err="1">
                <a:solidFill>
                  <a:schemeClr val="accent1"/>
                </a:solidFill>
                <a:latin typeface="Lato Regular"/>
                <a:cs typeface="Lato Regular"/>
              </a:rPr>
              <a:t>quem</a:t>
            </a:r>
            <a:r>
              <a:rPr lang="en-US" sz="4800" spc="20" dirty="0">
                <a:solidFill>
                  <a:schemeClr val="accent1"/>
                </a:solidFill>
                <a:latin typeface="Lato Regular"/>
                <a:cs typeface="Lato Regular"/>
              </a:rPr>
              <a:t> </a:t>
            </a:r>
            <a:r>
              <a:rPr lang="en-US" sz="4800" spc="20" dirty="0" err="1">
                <a:solidFill>
                  <a:schemeClr val="accent1"/>
                </a:solidFill>
                <a:latin typeface="Lato Regular"/>
                <a:cs typeface="Lato Regular"/>
              </a:rPr>
              <a:t>invidunt</a:t>
            </a:r>
            <a:r>
              <a:rPr lang="en-US" sz="4800" spc="20" dirty="0">
                <a:solidFill>
                  <a:schemeClr val="accent1"/>
                </a:solidFill>
                <a:latin typeface="Lato Regular"/>
                <a:cs typeface="Lato Regular"/>
              </a:rPr>
              <a:t> perfecto.”</a:t>
            </a:r>
          </a:p>
          <a:p>
            <a:endParaRPr lang="en-US" spc="20" dirty="0">
              <a:solidFill>
                <a:schemeClr val="accent1"/>
              </a:solidFill>
              <a:latin typeface="Lato Light"/>
              <a:cs typeface="Lato Light"/>
            </a:endParaRPr>
          </a:p>
          <a:p>
            <a:pPr algn="r"/>
            <a:r>
              <a:rPr lang="en-US" spc="20" dirty="0">
                <a:solidFill>
                  <a:schemeClr val="accent1"/>
                </a:solidFill>
                <a:latin typeface="Lato Regular"/>
                <a:cs typeface="Lato Regular"/>
              </a:rPr>
              <a:t>—Quotation Credit</a:t>
            </a:r>
          </a:p>
          <a:p>
            <a:endParaRPr lang="en-US" dirty="0">
              <a:solidFill>
                <a:schemeClr val="accent1"/>
              </a:solidFill>
              <a:latin typeface="Lato Regular"/>
            </a:endParaRPr>
          </a:p>
        </p:txBody>
      </p:sp>
    </p:spTree>
    <p:extLst>
      <p:ext uri="{BB962C8B-B14F-4D97-AF65-F5344CB8AC3E}">
        <p14:creationId xmlns:p14="http://schemas.microsoft.com/office/powerpoint/2010/main" val="4186856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64852"/>
        </a:solidFill>
        <a:effectLst/>
      </p:bgPr>
    </p:bg>
    <p:spTree>
      <p:nvGrpSpPr>
        <p:cNvPr id="1" name=""/>
        <p:cNvGrpSpPr/>
        <p:nvPr/>
      </p:nvGrpSpPr>
      <p:grpSpPr>
        <a:xfrm>
          <a:off x="0" y="0"/>
          <a:ext cx="0" cy="0"/>
          <a:chOff x="0" y="0"/>
          <a:chExt cx="0" cy="0"/>
        </a:xfrm>
      </p:grpSpPr>
      <p:sp>
        <p:nvSpPr>
          <p:cNvPr id="5" name="TextBox 4"/>
          <p:cNvSpPr txBox="1"/>
          <p:nvPr/>
        </p:nvSpPr>
        <p:spPr>
          <a:xfrm>
            <a:off x="1433575" y="1915616"/>
            <a:ext cx="6256733" cy="3139321"/>
          </a:xfrm>
          <a:prstGeom prst="rect">
            <a:avLst/>
          </a:prstGeom>
          <a:noFill/>
        </p:spPr>
        <p:txBody>
          <a:bodyPr wrap="square" rtlCol="0">
            <a:spAutoFit/>
          </a:bodyPr>
          <a:lstStyle/>
          <a:p>
            <a:pPr marL="228600" indent="-173038"/>
            <a:r>
              <a:rPr lang="en-US" sz="4800" spc="20" dirty="0">
                <a:solidFill>
                  <a:schemeClr val="bg1"/>
                </a:solidFill>
                <a:latin typeface="Lato Regular"/>
                <a:cs typeface="Lato Regular"/>
              </a:rPr>
              <a:t>“</a:t>
            </a:r>
            <a:r>
              <a:rPr lang="en-US" sz="4800" spc="20" dirty="0" err="1">
                <a:solidFill>
                  <a:schemeClr val="bg1"/>
                </a:solidFill>
                <a:latin typeface="Lato Regular"/>
                <a:cs typeface="Lato Regular"/>
              </a:rPr>
              <a:t>Lorem</a:t>
            </a:r>
            <a:r>
              <a:rPr lang="en-US" sz="4800" spc="20" dirty="0">
                <a:solidFill>
                  <a:schemeClr val="bg1"/>
                </a:solidFill>
                <a:latin typeface="Lato Regular"/>
                <a:cs typeface="Lato Regular"/>
              </a:rPr>
              <a:t> </a:t>
            </a:r>
            <a:r>
              <a:rPr lang="en-US" sz="4800" spc="20" dirty="0" err="1">
                <a:solidFill>
                  <a:schemeClr val="bg1"/>
                </a:solidFill>
                <a:latin typeface="Lato Regular"/>
                <a:cs typeface="Lato Regular"/>
              </a:rPr>
              <a:t>ipsum</a:t>
            </a:r>
            <a:r>
              <a:rPr lang="en-US" sz="4800" spc="20" dirty="0">
                <a:solidFill>
                  <a:schemeClr val="bg1"/>
                </a:solidFill>
                <a:latin typeface="Lato Regular"/>
                <a:cs typeface="Lato Regular"/>
              </a:rPr>
              <a:t> dolor sit </a:t>
            </a:r>
            <a:r>
              <a:rPr lang="en-US" sz="4800" spc="20" dirty="0" err="1">
                <a:solidFill>
                  <a:schemeClr val="bg1"/>
                </a:solidFill>
                <a:latin typeface="Lato Regular"/>
                <a:cs typeface="Lato Regular"/>
              </a:rPr>
              <a:t>amet</a:t>
            </a:r>
            <a:r>
              <a:rPr lang="en-US" sz="4800" spc="20" dirty="0">
                <a:solidFill>
                  <a:schemeClr val="bg1"/>
                </a:solidFill>
                <a:latin typeface="Lato Regular"/>
                <a:cs typeface="Lato Regular"/>
              </a:rPr>
              <a:t>, </a:t>
            </a:r>
            <a:r>
              <a:rPr lang="en-US" sz="4800" spc="20" dirty="0" err="1">
                <a:solidFill>
                  <a:schemeClr val="bg1"/>
                </a:solidFill>
                <a:latin typeface="Lato Regular"/>
                <a:cs typeface="Lato Regular"/>
              </a:rPr>
              <a:t>eam</a:t>
            </a:r>
            <a:r>
              <a:rPr lang="en-US" sz="4800" spc="20" dirty="0">
                <a:solidFill>
                  <a:schemeClr val="bg1"/>
                </a:solidFill>
                <a:latin typeface="Lato Regular"/>
                <a:cs typeface="Lato Regular"/>
              </a:rPr>
              <a:t> cu </a:t>
            </a:r>
            <a:r>
              <a:rPr lang="en-US" sz="4800" spc="20" dirty="0" err="1">
                <a:solidFill>
                  <a:schemeClr val="bg1"/>
                </a:solidFill>
                <a:latin typeface="Lato Regular"/>
                <a:cs typeface="Lato Regular"/>
              </a:rPr>
              <a:t>quem</a:t>
            </a:r>
            <a:r>
              <a:rPr lang="en-US" sz="4800" spc="20" dirty="0">
                <a:solidFill>
                  <a:schemeClr val="bg1"/>
                </a:solidFill>
                <a:latin typeface="Lato Regular"/>
                <a:cs typeface="Lato Regular"/>
              </a:rPr>
              <a:t> </a:t>
            </a:r>
            <a:r>
              <a:rPr lang="en-US" sz="4800" spc="20" dirty="0" err="1">
                <a:solidFill>
                  <a:schemeClr val="bg1"/>
                </a:solidFill>
                <a:latin typeface="Lato Regular"/>
                <a:cs typeface="Lato Regular"/>
              </a:rPr>
              <a:t>invidunt</a:t>
            </a:r>
            <a:r>
              <a:rPr lang="en-US" sz="4800" spc="20" dirty="0">
                <a:solidFill>
                  <a:schemeClr val="bg1"/>
                </a:solidFill>
                <a:latin typeface="Lato Regular"/>
                <a:cs typeface="Lato Regular"/>
              </a:rPr>
              <a:t> perfecto.”</a:t>
            </a:r>
          </a:p>
          <a:p>
            <a:endParaRPr lang="en-US" spc="20" dirty="0">
              <a:solidFill>
                <a:schemeClr val="bg1"/>
              </a:solidFill>
              <a:latin typeface="Lato Regular"/>
              <a:cs typeface="Lato Regular"/>
            </a:endParaRPr>
          </a:p>
          <a:p>
            <a:pPr algn="r"/>
            <a:r>
              <a:rPr lang="en-US" spc="20" dirty="0">
                <a:solidFill>
                  <a:schemeClr val="bg1"/>
                </a:solidFill>
                <a:latin typeface="Lato Regular"/>
                <a:cs typeface="Lato Regular"/>
              </a:rPr>
              <a:t>—Quotation Credit</a:t>
            </a:r>
          </a:p>
          <a:p>
            <a:endParaRPr lang="en-US" dirty="0">
              <a:latin typeface="Lato Regular"/>
              <a:cs typeface="Lato Regular"/>
            </a:endParaRPr>
          </a:p>
        </p:txBody>
      </p:sp>
    </p:spTree>
    <p:extLst>
      <p:ext uri="{BB962C8B-B14F-4D97-AF65-F5344CB8AC3E}">
        <p14:creationId xmlns:p14="http://schemas.microsoft.com/office/powerpoint/2010/main" val="2385337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922" y="980126"/>
            <a:ext cx="7604983" cy="3664383"/>
          </a:xfrm>
        </p:spPr>
        <p:txBody>
          <a:bodyPr>
            <a:noAutofit/>
          </a:bodyPr>
          <a:lstStyle/>
          <a:p>
            <a:r>
              <a:rPr lang="en-US" sz="4000" baseline="30000" dirty="0" err="1"/>
              <a:t>Sed</a:t>
            </a:r>
            <a:r>
              <a:rPr lang="en-US" sz="4000" baseline="30000" dirty="0"/>
              <a:t> qui </a:t>
            </a:r>
            <a:r>
              <a:rPr lang="en-US" sz="4000" baseline="30000" dirty="0" err="1"/>
              <a:t>nihil</a:t>
            </a:r>
            <a:r>
              <a:rPr lang="en-US" sz="4000" baseline="30000" dirty="0"/>
              <a:t> </a:t>
            </a:r>
            <a:r>
              <a:rPr lang="en-US" sz="4000" baseline="30000" dirty="0" err="1"/>
              <a:t>iducimus</a:t>
            </a:r>
            <a:r>
              <a:rPr lang="en-US" sz="4000" baseline="30000" dirty="0"/>
              <a:t> </a:t>
            </a:r>
            <a:r>
              <a:rPr lang="en-US" sz="4000" baseline="30000" dirty="0" err="1"/>
              <a:t>assit</a:t>
            </a:r>
            <a:r>
              <a:rPr lang="en-US" sz="4000" baseline="30000" dirty="0"/>
              <a:t> </a:t>
            </a:r>
            <a:r>
              <a:rPr lang="en-US" sz="4000" baseline="30000" dirty="0" err="1"/>
              <a:t>pos</a:t>
            </a:r>
            <a:r>
              <a:rPr lang="en-US" sz="4000" baseline="30000" dirty="0"/>
              <a:t> </a:t>
            </a:r>
            <a:r>
              <a:rPr lang="en-US" sz="4000" baseline="30000" dirty="0" err="1"/>
              <a:t>maximintinus</a:t>
            </a:r>
            <a:r>
              <a:rPr lang="en-US" sz="4000" baseline="30000" dirty="0"/>
              <a:t> </a:t>
            </a:r>
            <a:r>
              <a:rPr lang="en-US" sz="4000" baseline="30000" dirty="0" err="1"/>
              <a:t>volore</a:t>
            </a:r>
            <a:r>
              <a:rPr lang="en-US" sz="4000" baseline="30000" dirty="0"/>
              <a:t> </a:t>
            </a:r>
            <a:r>
              <a:rPr lang="en-US" sz="4000" baseline="30000" dirty="0" err="1"/>
              <a:t>veriorrum</a:t>
            </a:r>
            <a:r>
              <a:rPr lang="en-US" sz="4000" baseline="30000" dirty="0"/>
              <a:t> is </a:t>
            </a:r>
            <a:r>
              <a:rPr lang="en-US" sz="4000" baseline="30000" dirty="0" err="1"/>
              <a:t>molor</a:t>
            </a:r>
            <a:r>
              <a:rPr lang="en-US" sz="4000" baseline="30000" dirty="0"/>
              <a:t> </a:t>
            </a:r>
            <a:r>
              <a:rPr lang="en-US" sz="4000" baseline="30000" dirty="0" err="1"/>
              <a:t>sed</a:t>
            </a:r>
            <a:r>
              <a:rPr lang="en-US" sz="4000" baseline="30000" dirty="0"/>
              <a:t> </a:t>
            </a:r>
            <a:r>
              <a:rPr lang="en-US" sz="4000" baseline="30000" dirty="0" err="1"/>
              <a:t>quidera</a:t>
            </a:r>
            <a:r>
              <a:rPr lang="en-US" sz="4000" baseline="30000" dirty="0"/>
              <a:t> </a:t>
            </a:r>
            <a:r>
              <a:rPr lang="en-US" sz="4000" baseline="30000" dirty="0" err="1"/>
              <a:t>tiumenis</a:t>
            </a:r>
            <a:r>
              <a:rPr lang="en-US" sz="4000" baseline="30000" dirty="0"/>
              <a:t> </a:t>
            </a:r>
            <a:r>
              <a:rPr lang="en-US" sz="4000" baseline="30000" dirty="0" err="1"/>
              <a:t>quia</a:t>
            </a:r>
            <a:r>
              <a:rPr lang="en-US" sz="4000" baseline="30000" dirty="0"/>
              <a:t> </a:t>
            </a:r>
            <a:r>
              <a:rPr lang="en-US" sz="4000" baseline="30000" dirty="0" err="1"/>
              <a:t>quist</a:t>
            </a:r>
            <a:r>
              <a:rPr lang="en-US" sz="4000" baseline="30000" dirty="0"/>
              <a:t>, </a:t>
            </a:r>
            <a:r>
              <a:rPr lang="en-US" sz="4000" baseline="30000" dirty="0" err="1"/>
              <a:t>odis</a:t>
            </a:r>
            <a:r>
              <a:rPr lang="en-US" sz="4000" baseline="30000" dirty="0"/>
              <a:t> ex </a:t>
            </a:r>
            <a:r>
              <a:rPr lang="en-US" sz="4000" baseline="30000" dirty="0" err="1"/>
              <a:t>estia</a:t>
            </a:r>
            <a:r>
              <a:rPr lang="en-US" sz="4000" baseline="30000" dirty="0"/>
              <a:t> </a:t>
            </a:r>
            <a:r>
              <a:rPr lang="en-US" sz="4000" baseline="30000" dirty="0" err="1"/>
              <a:t>nonsent</a:t>
            </a:r>
            <a:r>
              <a:rPr lang="en-US" sz="4000" baseline="30000" dirty="0"/>
              <a:t> lam </a:t>
            </a:r>
            <a:r>
              <a:rPr lang="en-US" sz="4000" baseline="30000" dirty="0" err="1"/>
              <a:t>rerem</a:t>
            </a:r>
            <a:r>
              <a:rPr lang="en-US" sz="4000" baseline="30000" dirty="0"/>
              <a:t> </a:t>
            </a:r>
            <a:r>
              <a:rPr lang="en-US" sz="4000" baseline="30000" dirty="0" err="1"/>
              <a:t>inusaped</a:t>
            </a:r>
            <a:r>
              <a:rPr lang="en-US" sz="4000" baseline="30000" dirty="0"/>
              <a:t> </a:t>
            </a:r>
            <a:r>
              <a:rPr lang="en-US" sz="4000" baseline="30000" dirty="0" err="1"/>
              <a:t>eiur</a:t>
            </a:r>
            <a:r>
              <a:rPr lang="en-US" sz="4000" baseline="30000" dirty="0"/>
              <a:t> </a:t>
            </a:r>
            <a:r>
              <a:rPr lang="en-US" sz="4000" baseline="30000" dirty="0" err="1"/>
              <a:t>molo</a:t>
            </a:r>
            <a:r>
              <a:rPr lang="en-US" sz="4000" baseline="30000" dirty="0"/>
              <a:t> con et quo </a:t>
            </a:r>
            <a:r>
              <a:rPr lang="en-US" sz="4000" baseline="30000" dirty="0" err="1"/>
              <a:t>il</a:t>
            </a:r>
            <a:r>
              <a:rPr lang="en-US" sz="4000" baseline="30000" dirty="0"/>
              <a:t> </a:t>
            </a:r>
            <a:r>
              <a:rPr lang="en-US" sz="4000" baseline="30000" dirty="0" err="1"/>
              <a:t>magnatur</a:t>
            </a:r>
            <a:r>
              <a:rPr lang="en-US" sz="4000" baseline="30000" dirty="0"/>
              <a:t> re, </a:t>
            </a:r>
            <a:r>
              <a:rPr lang="en-US" sz="4000" baseline="30000" dirty="0" err="1"/>
              <a:t>sequi</a:t>
            </a:r>
            <a:r>
              <a:rPr lang="en-US" sz="4000" baseline="30000" dirty="0"/>
              <a:t> </a:t>
            </a:r>
            <a:r>
              <a:rPr lang="en-US" sz="4000" baseline="30000" dirty="0" err="1"/>
              <a:t>il</a:t>
            </a:r>
            <a:r>
              <a:rPr lang="en-US" sz="4000" baseline="30000" dirty="0"/>
              <a:t> </a:t>
            </a:r>
            <a:r>
              <a:rPr lang="en-US" sz="4000" baseline="30000" dirty="0" err="1"/>
              <a:t>idis</a:t>
            </a:r>
            <a:r>
              <a:rPr lang="en-US" sz="4000" baseline="30000" dirty="0"/>
              <a:t> am </a:t>
            </a:r>
            <a:r>
              <a:rPr lang="en-US" sz="4000" baseline="30000" dirty="0" err="1"/>
              <a:t>eatur</a:t>
            </a:r>
            <a:r>
              <a:rPr lang="en-US" sz="4000" baseline="30000" dirty="0"/>
              <a:t> </a:t>
            </a:r>
            <a:r>
              <a:rPr lang="en-US" sz="4000" baseline="30000" dirty="0" err="1"/>
              <a:t>andi</a:t>
            </a:r>
            <a:r>
              <a:rPr lang="en-US" sz="4000" baseline="30000" dirty="0"/>
              <a:t> </a:t>
            </a:r>
            <a:r>
              <a:rPr lang="en-US" sz="4000" baseline="30000" dirty="0" err="1"/>
              <a:t>ut</a:t>
            </a:r>
            <a:r>
              <a:rPr lang="en-US" sz="4000" baseline="30000" dirty="0"/>
              <a:t> </a:t>
            </a:r>
            <a:r>
              <a:rPr lang="en-US" sz="4000" baseline="30000" dirty="0" err="1"/>
              <a:t>volo</a:t>
            </a:r>
            <a:r>
              <a:rPr lang="en-US" sz="4000" baseline="30000" dirty="0"/>
              <a:t> </a:t>
            </a:r>
            <a:r>
              <a:rPr lang="en-US" sz="4000" baseline="30000" dirty="0" err="1"/>
              <a:t>illabo</a:t>
            </a:r>
            <a:r>
              <a:rPr lang="en-US" sz="4000" baseline="30000" dirty="0"/>
              <a:t>. </a:t>
            </a:r>
            <a:r>
              <a:rPr lang="en-US" sz="4000" baseline="30000" dirty="0" err="1"/>
              <a:t>Ut</a:t>
            </a:r>
            <a:r>
              <a:rPr lang="en-US" sz="4000" baseline="30000" dirty="0"/>
              <a:t> </a:t>
            </a:r>
            <a:r>
              <a:rPr lang="en-US" sz="4000" baseline="30000" dirty="0" err="1"/>
              <a:t>voluptiori</a:t>
            </a:r>
            <a:r>
              <a:rPr lang="en-US" sz="4000" baseline="30000" dirty="0"/>
              <a:t> od </a:t>
            </a:r>
            <a:r>
              <a:rPr lang="en-US" sz="4000" baseline="30000" dirty="0" err="1"/>
              <a:t>que</a:t>
            </a:r>
            <a:r>
              <a:rPr lang="en-US" sz="4000" baseline="30000" dirty="0"/>
              <a:t> </a:t>
            </a:r>
            <a:r>
              <a:rPr lang="en-US" sz="4000" baseline="30000" dirty="0" err="1"/>
              <a:t>voleni</a:t>
            </a:r>
            <a:r>
              <a:rPr lang="en-US" sz="4000" baseline="30000" dirty="0"/>
              <a:t> </a:t>
            </a:r>
            <a:r>
              <a:rPr lang="en-US" sz="4000" baseline="30000" dirty="0" err="1"/>
              <a:t>dolut</a:t>
            </a:r>
            <a:r>
              <a:rPr lang="en-US" sz="4000" baseline="30000" dirty="0"/>
              <a:t> </a:t>
            </a:r>
            <a:r>
              <a:rPr lang="en-US" sz="4000" baseline="30000" dirty="0" err="1"/>
              <a:t>est</a:t>
            </a:r>
            <a:r>
              <a:rPr lang="en-US" sz="4000" baseline="30000" dirty="0"/>
              <a:t>, </a:t>
            </a:r>
            <a:r>
              <a:rPr lang="en-US" sz="4000" baseline="30000" dirty="0" err="1"/>
              <a:t>est</a:t>
            </a:r>
            <a:r>
              <a:rPr lang="en-US" sz="4000" baseline="30000" dirty="0"/>
              <a:t> qui </a:t>
            </a:r>
            <a:r>
              <a:rPr lang="en-US" sz="4000" baseline="30000" dirty="0" err="1"/>
              <a:t>delibus</a:t>
            </a:r>
            <a:r>
              <a:rPr lang="en-US" sz="4000" baseline="30000" dirty="0"/>
              <a:t> </a:t>
            </a:r>
            <a:r>
              <a:rPr lang="en-US" sz="4000" baseline="30000" dirty="0" err="1"/>
              <a:t>doloren</a:t>
            </a:r>
            <a:r>
              <a:rPr lang="en-US" sz="4000" baseline="30000" dirty="0"/>
              <a:t> </a:t>
            </a:r>
            <a:r>
              <a:rPr lang="en-US" sz="4000" baseline="30000" dirty="0" err="1"/>
              <a:t>iscit</a:t>
            </a:r>
            <a:r>
              <a:rPr lang="en-US" sz="4000" baseline="30000" dirty="0"/>
              <a:t>, </a:t>
            </a:r>
            <a:r>
              <a:rPr lang="en-US" sz="4000" baseline="30000" dirty="0" err="1"/>
              <a:t>ut</a:t>
            </a:r>
            <a:r>
              <a:rPr lang="en-US" sz="4000" baseline="30000" dirty="0"/>
              <a:t> </a:t>
            </a:r>
            <a:r>
              <a:rPr lang="en-US" sz="4000" baseline="30000" dirty="0" err="1"/>
              <a:t>eatem</a:t>
            </a:r>
            <a:r>
              <a:rPr lang="en-US" sz="4000" baseline="30000" dirty="0"/>
              <a:t>. Ur </a:t>
            </a:r>
            <a:r>
              <a:rPr lang="en-US" sz="4000" baseline="30000" dirty="0" err="1"/>
              <a:t>sunt</a:t>
            </a:r>
            <a:r>
              <a:rPr lang="en-US" sz="4000" baseline="30000" dirty="0"/>
              <a:t>.</a:t>
            </a:r>
          </a:p>
        </p:txBody>
      </p:sp>
      <p:sp>
        <p:nvSpPr>
          <p:cNvPr id="3" name="Text Placeholder 2"/>
          <p:cNvSpPr>
            <a:spLocks noGrp="1"/>
          </p:cNvSpPr>
          <p:nvPr>
            <p:ph type="body" sz="quarter" idx="10"/>
          </p:nvPr>
        </p:nvSpPr>
        <p:spPr>
          <a:xfrm>
            <a:off x="802922" y="4979604"/>
            <a:ext cx="4111625" cy="504825"/>
          </a:xfrm>
        </p:spPr>
        <p:txBody>
          <a:bodyPr/>
          <a:lstStyle/>
          <a:p>
            <a:r>
              <a:rPr lang="en-US" dirty="0"/>
              <a:t>— A Very Wise Woman</a:t>
            </a:r>
          </a:p>
          <a:p>
            <a:endParaRPr lang="en-US" dirty="0"/>
          </a:p>
        </p:txBody>
      </p:sp>
    </p:spTree>
    <p:extLst>
      <p:ext uri="{BB962C8B-B14F-4D97-AF65-F5344CB8AC3E}">
        <p14:creationId xmlns:p14="http://schemas.microsoft.com/office/powerpoint/2010/main" val="2451059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2922" y="980126"/>
            <a:ext cx="7604983" cy="3664383"/>
          </a:xfrm>
        </p:spPr>
        <p:txBody>
          <a:bodyPr>
            <a:noAutofit/>
          </a:bodyPr>
          <a:lstStyle/>
          <a:p>
            <a:r>
              <a:rPr lang="en-US" sz="4000" baseline="30000" dirty="0" err="1"/>
              <a:t>Sed</a:t>
            </a:r>
            <a:r>
              <a:rPr lang="en-US" sz="4000" baseline="30000" dirty="0"/>
              <a:t> qui </a:t>
            </a:r>
            <a:r>
              <a:rPr lang="en-US" sz="4000" baseline="30000" dirty="0" err="1"/>
              <a:t>nihil</a:t>
            </a:r>
            <a:r>
              <a:rPr lang="en-US" sz="4000" baseline="30000" dirty="0"/>
              <a:t> </a:t>
            </a:r>
            <a:r>
              <a:rPr lang="en-US" sz="4000" baseline="30000" dirty="0" err="1"/>
              <a:t>iducimus</a:t>
            </a:r>
            <a:r>
              <a:rPr lang="en-US" sz="4000" baseline="30000" dirty="0"/>
              <a:t> </a:t>
            </a:r>
            <a:r>
              <a:rPr lang="en-US" sz="4000" baseline="30000" dirty="0" err="1"/>
              <a:t>assit</a:t>
            </a:r>
            <a:r>
              <a:rPr lang="en-US" sz="4000" baseline="30000" dirty="0"/>
              <a:t> </a:t>
            </a:r>
            <a:r>
              <a:rPr lang="en-US" sz="4000" baseline="30000" dirty="0" err="1"/>
              <a:t>pos</a:t>
            </a:r>
            <a:r>
              <a:rPr lang="en-US" sz="4000" baseline="30000" dirty="0"/>
              <a:t> </a:t>
            </a:r>
            <a:r>
              <a:rPr lang="en-US" sz="4000" baseline="30000" dirty="0" err="1"/>
              <a:t>maximintinus</a:t>
            </a:r>
            <a:r>
              <a:rPr lang="en-US" sz="4000" baseline="30000" dirty="0"/>
              <a:t> </a:t>
            </a:r>
            <a:r>
              <a:rPr lang="en-US" sz="4000" baseline="30000" dirty="0" err="1"/>
              <a:t>volore</a:t>
            </a:r>
            <a:r>
              <a:rPr lang="en-US" sz="4000" baseline="30000" dirty="0"/>
              <a:t> </a:t>
            </a:r>
            <a:r>
              <a:rPr lang="en-US" sz="4000" baseline="30000" dirty="0" err="1"/>
              <a:t>veriorrum</a:t>
            </a:r>
            <a:r>
              <a:rPr lang="en-US" sz="4000" baseline="30000" dirty="0"/>
              <a:t> is </a:t>
            </a:r>
            <a:r>
              <a:rPr lang="en-US" sz="4000" baseline="30000" dirty="0" err="1"/>
              <a:t>molor</a:t>
            </a:r>
            <a:r>
              <a:rPr lang="en-US" sz="4000" baseline="30000" dirty="0"/>
              <a:t> </a:t>
            </a:r>
            <a:r>
              <a:rPr lang="en-US" sz="4000" baseline="30000" dirty="0" err="1"/>
              <a:t>sed</a:t>
            </a:r>
            <a:r>
              <a:rPr lang="en-US" sz="4000" baseline="30000" dirty="0"/>
              <a:t> </a:t>
            </a:r>
            <a:r>
              <a:rPr lang="en-US" sz="4000" baseline="30000" dirty="0" err="1"/>
              <a:t>quidera</a:t>
            </a:r>
            <a:r>
              <a:rPr lang="en-US" sz="4000" baseline="30000" dirty="0"/>
              <a:t> </a:t>
            </a:r>
            <a:r>
              <a:rPr lang="en-US" sz="4000" baseline="30000" dirty="0" err="1"/>
              <a:t>tiumenis</a:t>
            </a:r>
            <a:r>
              <a:rPr lang="en-US" sz="4000" baseline="30000" dirty="0"/>
              <a:t> </a:t>
            </a:r>
            <a:r>
              <a:rPr lang="en-US" sz="4000" baseline="30000" dirty="0" err="1"/>
              <a:t>quia</a:t>
            </a:r>
            <a:r>
              <a:rPr lang="en-US" sz="4000" baseline="30000" dirty="0"/>
              <a:t> </a:t>
            </a:r>
            <a:r>
              <a:rPr lang="en-US" sz="4000" baseline="30000" dirty="0" err="1"/>
              <a:t>quist</a:t>
            </a:r>
            <a:r>
              <a:rPr lang="en-US" sz="4000" baseline="30000" dirty="0"/>
              <a:t>, </a:t>
            </a:r>
            <a:r>
              <a:rPr lang="en-US" sz="4000" baseline="30000" dirty="0" err="1"/>
              <a:t>odis</a:t>
            </a:r>
            <a:r>
              <a:rPr lang="en-US" sz="4000" baseline="30000" dirty="0"/>
              <a:t> ex </a:t>
            </a:r>
            <a:r>
              <a:rPr lang="en-US" sz="4000" baseline="30000" dirty="0" err="1"/>
              <a:t>estia</a:t>
            </a:r>
            <a:r>
              <a:rPr lang="en-US" sz="4000" baseline="30000" dirty="0"/>
              <a:t> </a:t>
            </a:r>
            <a:r>
              <a:rPr lang="en-US" sz="4000" baseline="30000" dirty="0" err="1"/>
              <a:t>nonsent</a:t>
            </a:r>
            <a:r>
              <a:rPr lang="en-US" sz="4000" baseline="30000" dirty="0"/>
              <a:t> lam </a:t>
            </a:r>
            <a:r>
              <a:rPr lang="en-US" sz="4000" baseline="30000" dirty="0" err="1"/>
              <a:t>rerem</a:t>
            </a:r>
            <a:r>
              <a:rPr lang="en-US" sz="4000" baseline="30000" dirty="0"/>
              <a:t> </a:t>
            </a:r>
            <a:r>
              <a:rPr lang="en-US" sz="4000" baseline="30000" dirty="0" err="1"/>
              <a:t>inusaped</a:t>
            </a:r>
            <a:r>
              <a:rPr lang="en-US" sz="4000" baseline="30000" dirty="0"/>
              <a:t> </a:t>
            </a:r>
            <a:r>
              <a:rPr lang="en-US" sz="4000" baseline="30000" dirty="0" err="1"/>
              <a:t>eiur</a:t>
            </a:r>
            <a:r>
              <a:rPr lang="en-US" sz="4000" baseline="30000" dirty="0"/>
              <a:t> </a:t>
            </a:r>
            <a:r>
              <a:rPr lang="en-US" sz="4000" baseline="30000" dirty="0" err="1"/>
              <a:t>molo</a:t>
            </a:r>
            <a:r>
              <a:rPr lang="en-US" sz="4000" baseline="30000" dirty="0"/>
              <a:t> con et quo </a:t>
            </a:r>
            <a:r>
              <a:rPr lang="en-US" sz="4000" baseline="30000" dirty="0" err="1"/>
              <a:t>il</a:t>
            </a:r>
            <a:r>
              <a:rPr lang="en-US" sz="4000" baseline="30000" dirty="0"/>
              <a:t> </a:t>
            </a:r>
            <a:r>
              <a:rPr lang="en-US" sz="4000" baseline="30000" dirty="0" err="1"/>
              <a:t>magnatur</a:t>
            </a:r>
            <a:r>
              <a:rPr lang="en-US" sz="4000" baseline="30000" dirty="0"/>
              <a:t> re, </a:t>
            </a:r>
            <a:r>
              <a:rPr lang="en-US" sz="4000" baseline="30000" dirty="0" err="1"/>
              <a:t>sequi</a:t>
            </a:r>
            <a:r>
              <a:rPr lang="en-US" sz="4000" baseline="30000" dirty="0"/>
              <a:t> </a:t>
            </a:r>
            <a:r>
              <a:rPr lang="en-US" sz="4000" baseline="30000" dirty="0" err="1"/>
              <a:t>il</a:t>
            </a:r>
            <a:r>
              <a:rPr lang="en-US" sz="4000" baseline="30000" dirty="0"/>
              <a:t> </a:t>
            </a:r>
            <a:r>
              <a:rPr lang="en-US" sz="4000" baseline="30000" dirty="0" err="1"/>
              <a:t>idis</a:t>
            </a:r>
            <a:r>
              <a:rPr lang="en-US" sz="4000" baseline="30000" dirty="0"/>
              <a:t> am </a:t>
            </a:r>
            <a:r>
              <a:rPr lang="en-US" sz="4000" baseline="30000" dirty="0" err="1"/>
              <a:t>eatur</a:t>
            </a:r>
            <a:r>
              <a:rPr lang="en-US" sz="4000" baseline="30000" dirty="0"/>
              <a:t> </a:t>
            </a:r>
            <a:r>
              <a:rPr lang="en-US" sz="4000" baseline="30000" dirty="0" err="1"/>
              <a:t>andi</a:t>
            </a:r>
            <a:r>
              <a:rPr lang="en-US" sz="4000" baseline="30000" dirty="0"/>
              <a:t> </a:t>
            </a:r>
            <a:r>
              <a:rPr lang="en-US" sz="4000" baseline="30000" dirty="0" err="1"/>
              <a:t>ut</a:t>
            </a:r>
            <a:r>
              <a:rPr lang="en-US" sz="4000" baseline="30000" dirty="0"/>
              <a:t> </a:t>
            </a:r>
            <a:r>
              <a:rPr lang="en-US" sz="4000" baseline="30000" dirty="0" err="1"/>
              <a:t>volo</a:t>
            </a:r>
            <a:r>
              <a:rPr lang="en-US" sz="4000" baseline="30000" dirty="0"/>
              <a:t> </a:t>
            </a:r>
            <a:r>
              <a:rPr lang="en-US" sz="4000" baseline="30000" dirty="0" err="1"/>
              <a:t>illabo</a:t>
            </a:r>
            <a:r>
              <a:rPr lang="en-US" sz="4000" baseline="30000" dirty="0"/>
              <a:t>. </a:t>
            </a:r>
            <a:r>
              <a:rPr lang="en-US" sz="4000" baseline="30000" dirty="0" err="1"/>
              <a:t>Ut</a:t>
            </a:r>
            <a:r>
              <a:rPr lang="en-US" sz="4000" baseline="30000" dirty="0"/>
              <a:t> </a:t>
            </a:r>
            <a:r>
              <a:rPr lang="en-US" sz="4000" baseline="30000" dirty="0" err="1"/>
              <a:t>voluptiori</a:t>
            </a:r>
            <a:r>
              <a:rPr lang="en-US" sz="4000" baseline="30000" dirty="0"/>
              <a:t> od </a:t>
            </a:r>
            <a:r>
              <a:rPr lang="en-US" sz="4000" baseline="30000" dirty="0" err="1"/>
              <a:t>que</a:t>
            </a:r>
            <a:r>
              <a:rPr lang="en-US" sz="4000" baseline="30000" dirty="0"/>
              <a:t> </a:t>
            </a:r>
            <a:r>
              <a:rPr lang="en-US" sz="4000" baseline="30000" dirty="0" err="1"/>
              <a:t>voleni</a:t>
            </a:r>
            <a:r>
              <a:rPr lang="en-US" sz="4000" baseline="30000" dirty="0"/>
              <a:t> </a:t>
            </a:r>
            <a:r>
              <a:rPr lang="en-US" sz="4000" baseline="30000" dirty="0" err="1"/>
              <a:t>dolut</a:t>
            </a:r>
            <a:r>
              <a:rPr lang="en-US" sz="4000" baseline="30000" dirty="0"/>
              <a:t> </a:t>
            </a:r>
            <a:r>
              <a:rPr lang="en-US" sz="4000" baseline="30000" dirty="0" err="1"/>
              <a:t>est</a:t>
            </a:r>
            <a:r>
              <a:rPr lang="en-US" sz="4000" baseline="30000" dirty="0"/>
              <a:t>, </a:t>
            </a:r>
            <a:r>
              <a:rPr lang="en-US" sz="4000" baseline="30000" dirty="0" err="1"/>
              <a:t>est</a:t>
            </a:r>
            <a:r>
              <a:rPr lang="en-US" sz="4000" baseline="30000" dirty="0"/>
              <a:t> qui </a:t>
            </a:r>
            <a:r>
              <a:rPr lang="en-US" sz="4000" baseline="30000" dirty="0" err="1"/>
              <a:t>delibus</a:t>
            </a:r>
            <a:r>
              <a:rPr lang="en-US" sz="4000" baseline="30000" dirty="0"/>
              <a:t> </a:t>
            </a:r>
            <a:r>
              <a:rPr lang="en-US" sz="4000" baseline="30000" dirty="0" err="1"/>
              <a:t>doloren</a:t>
            </a:r>
            <a:r>
              <a:rPr lang="en-US" sz="4000" baseline="30000" dirty="0"/>
              <a:t> </a:t>
            </a:r>
            <a:r>
              <a:rPr lang="en-US" sz="4000" baseline="30000" dirty="0" err="1"/>
              <a:t>iscit</a:t>
            </a:r>
            <a:r>
              <a:rPr lang="en-US" sz="4000" baseline="30000" dirty="0"/>
              <a:t>, </a:t>
            </a:r>
            <a:r>
              <a:rPr lang="en-US" sz="4000" baseline="30000" dirty="0" err="1"/>
              <a:t>ut</a:t>
            </a:r>
            <a:r>
              <a:rPr lang="en-US" sz="4000" baseline="30000" dirty="0"/>
              <a:t> </a:t>
            </a:r>
            <a:r>
              <a:rPr lang="en-US" sz="4000" baseline="30000" dirty="0" err="1"/>
              <a:t>eatem</a:t>
            </a:r>
            <a:r>
              <a:rPr lang="en-US" sz="4000" baseline="30000" dirty="0"/>
              <a:t>. Ur </a:t>
            </a:r>
            <a:r>
              <a:rPr lang="en-US" sz="4000" baseline="30000" dirty="0" err="1"/>
              <a:t>sunt</a:t>
            </a:r>
            <a:r>
              <a:rPr lang="en-US" sz="4000" baseline="30000" dirty="0"/>
              <a:t>. </a:t>
            </a:r>
          </a:p>
        </p:txBody>
      </p:sp>
      <p:sp>
        <p:nvSpPr>
          <p:cNvPr id="6" name="Text Placeholder 2"/>
          <p:cNvSpPr>
            <a:spLocks noGrp="1"/>
          </p:cNvSpPr>
          <p:nvPr>
            <p:ph type="body" sz="quarter" idx="10"/>
          </p:nvPr>
        </p:nvSpPr>
        <p:spPr>
          <a:xfrm>
            <a:off x="802922" y="4979604"/>
            <a:ext cx="4111625" cy="504825"/>
          </a:xfrm>
        </p:spPr>
        <p:txBody>
          <a:bodyPr/>
          <a:lstStyle/>
          <a:p>
            <a:r>
              <a:rPr lang="en-US" dirty="0"/>
              <a:t>— A Very Wise Woman</a:t>
            </a:r>
          </a:p>
          <a:p>
            <a:endParaRPr lang="en-US" dirty="0"/>
          </a:p>
        </p:txBody>
      </p:sp>
    </p:spTree>
    <p:extLst>
      <p:ext uri="{BB962C8B-B14F-4D97-AF65-F5344CB8AC3E}">
        <p14:creationId xmlns:p14="http://schemas.microsoft.com/office/powerpoint/2010/main" val="1028353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9" name="TextBox 8"/>
          <p:cNvSpPr txBox="1"/>
          <p:nvPr/>
        </p:nvSpPr>
        <p:spPr>
          <a:xfrm>
            <a:off x="1111074" y="979459"/>
            <a:ext cx="6356526" cy="3781548"/>
          </a:xfrm>
          <a:prstGeom prst="rect">
            <a:avLst/>
          </a:prstGeom>
          <a:noFill/>
        </p:spPr>
        <p:txBody>
          <a:bodyPr wrap="square" rtlCol="0">
            <a:spAutoFit/>
          </a:bodyPr>
          <a:lstStyle/>
          <a:p>
            <a:pPr>
              <a:lnSpc>
                <a:spcPct val="90000"/>
              </a:lnSpc>
              <a:spcAft>
                <a:spcPts val="600"/>
              </a:spcAft>
            </a:pPr>
            <a:r>
              <a:rPr lang="en-US" sz="3600" dirty="0">
                <a:solidFill>
                  <a:srgbClr val="2F92D5"/>
                </a:solidFill>
                <a:latin typeface="Lato Regular"/>
                <a:cs typeface="Lato Regular"/>
              </a:rPr>
              <a:t>Headline</a:t>
            </a:r>
          </a:p>
          <a:p>
            <a:pPr>
              <a:lnSpc>
                <a:spcPct val="110000"/>
              </a:lnSpc>
            </a:pPr>
            <a:r>
              <a:rPr lang="en-US" sz="1600" dirty="0" err="1">
                <a:solidFill>
                  <a:srgbClr val="364852"/>
                </a:solidFill>
                <a:latin typeface="Noto Serif"/>
                <a:cs typeface="Noto Serif"/>
              </a:rPr>
              <a:t>Lorem</a:t>
            </a:r>
            <a:r>
              <a:rPr lang="en-US" sz="1600" dirty="0">
                <a:solidFill>
                  <a:srgbClr val="364852"/>
                </a:solidFill>
                <a:latin typeface="Noto Serif"/>
                <a:cs typeface="Noto Serif"/>
              </a:rPr>
              <a:t> </a:t>
            </a:r>
            <a:r>
              <a:rPr lang="en-US" sz="1600" dirty="0" err="1">
                <a:solidFill>
                  <a:srgbClr val="364852"/>
                </a:solidFill>
                <a:latin typeface="Noto Serif"/>
                <a:cs typeface="Noto Serif"/>
              </a:rPr>
              <a:t>ipsum</a:t>
            </a:r>
            <a:r>
              <a:rPr lang="en-US" sz="1600" dirty="0">
                <a:solidFill>
                  <a:srgbClr val="364852"/>
                </a:solidFill>
                <a:latin typeface="Noto Serif"/>
                <a:cs typeface="Noto Serif"/>
              </a:rPr>
              <a:t> dolor sit </a:t>
            </a:r>
            <a:r>
              <a:rPr lang="en-US" sz="1600" dirty="0" err="1">
                <a:solidFill>
                  <a:srgbClr val="364852"/>
                </a:solidFill>
                <a:latin typeface="Noto Serif"/>
                <a:cs typeface="Noto Serif"/>
              </a:rPr>
              <a:t>amet</a:t>
            </a:r>
            <a:r>
              <a:rPr lang="en-US" sz="1600" dirty="0">
                <a:solidFill>
                  <a:srgbClr val="364852"/>
                </a:solidFill>
                <a:latin typeface="Noto Serif"/>
                <a:cs typeface="Noto Serif"/>
              </a:rPr>
              <a:t>, </a:t>
            </a:r>
            <a:r>
              <a:rPr lang="en-US" sz="1600" dirty="0" err="1">
                <a:solidFill>
                  <a:srgbClr val="364852"/>
                </a:solidFill>
                <a:latin typeface="Noto Serif"/>
                <a:cs typeface="Noto Serif"/>
              </a:rPr>
              <a:t>consectetur</a:t>
            </a:r>
            <a:r>
              <a:rPr lang="en-US" sz="1600" dirty="0">
                <a:solidFill>
                  <a:srgbClr val="364852"/>
                </a:solidFill>
                <a:latin typeface="Noto Serif"/>
                <a:cs typeface="Noto Serif"/>
              </a:rPr>
              <a:t> </a:t>
            </a:r>
            <a:r>
              <a:rPr lang="en-US" sz="1600" dirty="0" err="1">
                <a:solidFill>
                  <a:srgbClr val="364852"/>
                </a:solidFill>
                <a:latin typeface="Noto Serif"/>
                <a:cs typeface="Noto Serif"/>
              </a:rPr>
              <a:t>adipiscing</a:t>
            </a:r>
            <a:r>
              <a:rPr lang="en-US" sz="1600" dirty="0">
                <a:solidFill>
                  <a:srgbClr val="364852"/>
                </a:solidFill>
                <a:latin typeface="Noto Serif"/>
                <a:cs typeface="Noto Serif"/>
              </a:rPr>
              <a:t> </a:t>
            </a:r>
            <a:r>
              <a:rPr lang="en-US" sz="1600" dirty="0" err="1">
                <a:solidFill>
                  <a:srgbClr val="364852"/>
                </a:solidFill>
                <a:latin typeface="Noto Serif"/>
                <a:cs typeface="Noto Serif"/>
              </a:rPr>
              <a:t>elit</a:t>
            </a:r>
            <a:r>
              <a:rPr lang="en-US" sz="1600" dirty="0">
                <a:solidFill>
                  <a:srgbClr val="364852"/>
                </a:solidFill>
                <a:latin typeface="Noto Serif"/>
                <a:cs typeface="Noto Serif"/>
              </a:rPr>
              <a:t>. </a:t>
            </a:r>
            <a:r>
              <a:rPr lang="en-US" sz="1600" dirty="0" err="1">
                <a:solidFill>
                  <a:srgbClr val="364852"/>
                </a:solidFill>
                <a:latin typeface="Noto Serif"/>
                <a:cs typeface="Noto Serif"/>
              </a:rPr>
              <a:t>Sed</a:t>
            </a:r>
            <a:r>
              <a:rPr lang="en-US" sz="1600" dirty="0">
                <a:solidFill>
                  <a:srgbClr val="364852"/>
                </a:solidFill>
                <a:latin typeface="Noto Serif"/>
                <a:cs typeface="Noto Serif"/>
              </a:rPr>
              <a:t> vitae </a:t>
            </a:r>
            <a:r>
              <a:rPr lang="en-US" sz="1600" dirty="0" err="1">
                <a:solidFill>
                  <a:srgbClr val="364852"/>
                </a:solidFill>
                <a:latin typeface="Noto Serif"/>
                <a:cs typeface="Noto Serif"/>
              </a:rPr>
              <a:t>turpis</a:t>
            </a:r>
            <a:r>
              <a:rPr lang="en-US" sz="1600" dirty="0">
                <a:solidFill>
                  <a:srgbClr val="364852"/>
                </a:solidFill>
                <a:latin typeface="Noto Serif"/>
                <a:cs typeface="Noto Serif"/>
              </a:rPr>
              <a:t> lacus. </a:t>
            </a:r>
            <a:r>
              <a:rPr lang="en-US" sz="1600" dirty="0" err="1">
                <a:solidFill>
                  <a:srgbClr val="364852"/>
                </a:solidFill>
                <a:latin typeface="Noto Serif"/>
                <a:cs typeface="Noto Serif"/>
              </a:rPr>
              <a:t>Sed</a:t>
            </a:r>
            <a:r>
              <a:rPr lang="en-US" sz="1600" dirty="0">
                <a:solidFill>
                  <a:srgbClr val="364852"/>
                </a:solidFill>
                <a:latin typeface="Noto Serif"/>
                <a:cs typeface="Noto Serif"/>
              </a:rPr>
              <a:t> semper </a:t>
            </a:r>
            <a:r>
              <a:rPr lang="en-US" sz="1600" dirty="0" err="1">
                <a:solidFill>
                  <a:srgbClr val="364852"/>
                </a:solidFill>
                <a:latin typeface="Noto Serif"/>
                <a:cs typeface="Noto Serif"/>
              </a:rPr>
              <a:t>tristique</a:t>
            </a:r>
            <a:r>
              <a:rPr lang="en-US" sz="1600" dirty="0">
                <a:solidFill>
                  <a:srgbClr val="364852"/>
                </a:solidFill>
                <a:latin typeface="Noto Serif"/>
                <a:cs typeface="Noto Serif"/>
              </a:rPr>
              <a:t> </a:t>
            </a:r>
            <a:r>
              <a:rPr lang="en-US" sz="1600" dirty="0" err="1">
                <a:solidFill>
                  <a:srgbClr val="364852"/>
                </a:solidFill>
                <a:latin typeface="Noto Serif"/>
                <a:cs typeface="Noto Serif"/>
              </a:rPr>
              <a:t>ipsum</a:t>
            </a:r>
            <a:r>
              <a:rPr lang="en-US" sz="1600" dirty="0">
                <a:solidFill>
                  <a:srgbClr val="364852"/>
                </a:solidFill>
                <a:latin typeface="Noto Serif"/>
                <a:cs typeface="Noto Serif"/>
              </a:rPr>
              <a:t> </a:t>
            </a:r>
            <a:r>
              <a:rPr lang="en-US" sz="1600" dirty="0" err="1">
                <a:solidFill>
                  <a:srgbClr val="364852"/>
                </a:solidFill>
                <a:latin typeface="Noto Serif"/>
                <a:cs typeface="Noto Serif"/>
              </a:rPr>
              <a:t>condimentum</a:t>
            </a:r>
            <a:r>
              <a:rPr lang="en-US" sz="1600" dirty="0">
                <a:solidFill>
                  <a:srgbClr val="364852"/>
                </a:solidFill>
                <a:latin typeface="Noto Serif"/>
                <a:cs typeface="Noto Serif"/>
              </a:rPr>
              <a:t> </a:t>
            </a:r>
            <a:r>
              <a:rPr lang="en-US" sz="1600" dirty="0" err="1">
                <a:solidFill>
                  <a:srgbClr val="364852"/>
                </a:solidFill>
                <a:latin typeface="Noto Serif"/>
                <a:cs typeface="Noto Serif"/>
              </a:rPr>
              <a:t>luctus</a:t>
            </a:r>
            <a:r>
              <a:rPr lang="en-US" sz="1600" dirty="0">
                <a:solidFill>
                  <a:srgbClr val="364852"/>
                </a:solidFill>
                <a:latin typeface="Noto Serif"/>
                <a:cs typeface="Noto Serif"/>
              </a:rPr>
              <a:t>. </a:t>
            </a:r>
            <a:r>
              <a:rPr lang="en-US" sz="1600" dirty="0" err="1">
                <a:solidFill>
                  <a:srgbClr val="364852"/>
                </a:solidFill>
                <a:latin typeface="Noto Serif"/>
                <a:cs typeface="Noto Serif"/>
              </a:rPr>
              <a:t>Aenean</a:t>
            </a:r>
            <a:r>
              <a:rPr lang="en-US" sz="1600" dirty="0">
                <a:solidFill>
                  <a:srgbClr val="364852"/>
                </a:solidFill>
                <a:latin typeface="Noto Serif"/>
                <a:cs typeface="Noto Serif"/>
              </a:rPr>
              <a:t> </a:t>
            </a:r>
            <a:r>
              <a:rPr lang="en-US" sz="1600" dirty="0" err="1">
                <a:solidFill>
                  <a:srgbClr val="364852"/>
                </a:solidFill>
                <a:latin typeface="Noto Serif"/>
                <a:cs typeface="Noto Serif"/>
              </a:rPr>
              <a:t>placerat</a:t>
            </a:r>
            <a:r>
              <a:rPr lang="en-US" sz="1600" dirty="0">
                <a:solidFill>
                  <a:srgbClr val="364852"/>
                </a:solidFill>
                <a:latin typeface="Noto Serif"/>
                <a:cs typeface="Noto Serif"/>
              </a:rPr>
              <a:t> </a:t>
            </a:r>
            <a:r>
              <a:rPr lang="en-US" sz="1600" dirty="0" err="1">
                <a:solidFill>
                  <a:srgbClr val="364852"/>
                </a:solidFill>
                <a:latin typeface="Noto Serif"/>
                <a:cs typeface="Noto Serif"/>
              </a:rPr>
              <a:t>metus</a:t>
            </a:r>
            <a:r>
              <a:rPr lang="en-US" sz="1600" dirty="0">
                <a:solidFill>
                  <a:srgbClr val="364852"/>
                </a:solidFill>
                <a:latin typeface="Noto Serif"/>
                <a:cs typeface="Noto Serif"/>
              </a:rPr>
              <a:t> </a:t>
            </a:r>
            <a:r>
              <a:rPr lang="en-US" sz="1600" dirty="0" err="1">
                <a:solidFill>
                  <a:srgbClr val="364852"/>
                </a:solidFill>
                <a:latin typeface="Noto Serif"/>
                <a:cs typeface="Noto Serif"/>
              </a:rPr>
              <a:t>vel</a:t>
            </a:r>
            <a:r>
              <a:rPr lang="en-US" sz="1600" dirty="0">
                <a:solidFill>
                  <a:srgbClr val="364852"/>
                </a:solidFill>
                <a:latin typeface="Noto Serif"/>
                <a:cs typeface="Noto Serif"/>
              </a:rPr>
              <a:t> </a:t>
            </a:r>
            <a:r>
              <a:rPr lang="en-US" sz="1600" dirty="0" err="1">
                <a:solidFill>
                  <a:srgbClr val="364852"/>
                </a:solidFill>
                <a:latin typeface="Noto Serif"/>
                <a:cs typeface="Noto Serif"/>
              </a:rPr>
              <a:t>enim</a:t>
            </a:r>
            <a:r>
              <a:rPr lang="en-US" sz="1600" dirty="0">
                <a:solidFill>
                  <a:srgbClr val="364852"/>
                </a:solidFill>
                <a:latin typeface="Noto Serif"/>
                <a:cs typeface="Noto Serif"/>
              </a:rPr>
              <a:t> </a:t>
            </a:r>
            <a:r>
              <a:rPr lang="en-US" sz="1600" dirty="0" err="1">
                <a:solidFill>
                  <a:srgbClr val="364852"/>
                </a:solidFill>
                <a:latin typeface="Noto Serif"/>
                <a:cs typeface="Noto Serif"/>
              </a:rPr>
              <a:t>dignissim</a:t>
            </a:r>
            <a:r>
              <a:rPr lang="en-US" sz="1600" dirty="0">
                <a:solidFill>
                  <a:srgbClr val="364852"/>
                </a:solidFill>
                <a:latin typeface="Noto Serif"/>
                <a:cs typeface="Noto Serif"/>
              </a:rPr>
              <a:t> </a:t>
            </a:r>
            <a:r>
              <a:rPr lang="en-US" sz="1600" dirty="0" err="1">
                <a:solidFill>
                  <a:srgbClr val="364852"/>
                </a:solidFill>
                <a:latin typeface="Noto Serif"/>
                <a:cs typeface="Noto Serif"/>
              </a:rPr>
              <a:t>maximus</a:t>
            </a:r>
            <a:r>
              <a:rPr lang="en-US" sz="1600" dirty="0">
                <a:solidFill>
                  <a:srgbClr val="364852"/>
                </a:solidFill>
                <a:latin typeface="Noto Serif"/>
                <a:cs typeface="Noto Serif"/>
              </a:rPr>
              <a:t>. </a:t>
            </a:r>
            <a:r>
              <a:rPr lang="en-US" sz="1600" dirty="0" err="1">
                <a:solidFill>
                  <a:srgbClr val="364852"/>
                </a:solidFill>
                <a:latin typeface="Noto Serif"/>
                <a:cs typeface="Noto Serif"/>
              </a:rPr>
              <a:t>Proin</a:t>
            </a:r>
            <a:r>
              <a:rPr lang="en-US" sz="1600" dirty="0">
                <a:solidFill>
                  <a:srgbClr val="364852"/>
                </a:solidFill>
                <a:latin typeface="Noto Serif"/>
                <a:cs typeface="Noto Serif"/>
              </a:rPr>
              <a:t> </a:t>
            </a:r>
            <a:r>
              <a:rPr lang="en-US" sz="1600" dirty="0" err="1">
                <a:solidFill>
                  <a:srgbClr val="364852"/>
                </a:solidFill>
                <a:latin typeface="Noto Serif"/>
                <a:cs typeface="Noto Serif"/>
              </a:rPr>
              <a:t>ut</a:t>
            </a:r>
            <a:r>
              <a:rPr lang="en-US" sz="1600" dirty="0">
                <a:solidFill>
                  <a:srgbClr val="364852"/>
                </a:solidFill>
                <a:latin typeface="Noto Serif"/>
                <a:cs typeface="Noto Serif"/>
              </a:rPr>
              <a:t> </a:t>
            </a:r>
            <a:r>
              <a:rPr lang="en-US" sz="1600" dirty="0" err="1">
                <a:solidFill>
                  <a:srgbClr val="364852"/>
                </a:solidFill>
                <a:latin typeface="Noto Serif"/>
                <a:cs typeface="Noto Serif"/>
              </a:rPr>
              <a:t>iaculis</a:t>
            </a:r>
            <a:r>
              <a:rPr lang="en-US" sz="1600" dirty="0">
                <a:solidFill>
                  <a:srgbClr val="364852"/>
                </a:solidFill>
                <a:latin typeface="Noto Serif"/>
                <a:cs typeface="Noto Serif"/>
              </a:rPr>
              <a:t> dolor. </a:t>
            </a:r>
            <a:r>
              <a:rPr lang="en-US" sz="1600" dirty="0" err="1">
                <a:solidFill>
                  <a:srgbClr val="364852"/>
                </a:solidFill>
                <a:latin typeface="Noto Serif"/>
                <a:cs typeface="Noto Serif"/>
              </a:rPr>
              <a:t>Donec</a:t>
            </a:r>
            <a:r>
              <a:rPr lang="en-US" sz="1600" dirty="0">
                <a:solidFill>
                  <a:srgbClr val="364852"/>
                </a:solidFill>
                <a:latin typeface="Noto Serif"/>
                <a:cs typeface="Noto Serif"/>
              </a:rPr>
              <a:t> vitae </a:t>
            </a:r>
            <a:r>
              <a:rPr lang="en-US" sz="1600" dirty="0" err="1">
                <a:solidFill>
                  <a:srgbClr val="364852"/>
                </a:solidFill>
                <a:latin typeface="Noto Serif"/>
                <a:cs typeface="Noto Serif"/>
              </a:rPr>
              <a:t>sapien</a:t>
            </a:r>
            <a:r>
              <a:rPr lang="en-US" sz="1600" dirty="0">
                <a:solidFill>
                  <a:srgbClr val="364852"/>
                </a:solidFill>
                <a:latin typeface="Noto Serif"/>
                <a:cs typeface="Noto Serif"/>
              </a:rPr>
              <a:t> </a:t>
            </a:r>
            <a:r>
              <a:rPr lang="en-US" sz="1600" dirty="0" err="1">
                <a:solidFill>
                  <a:srgbClr val="364852"/>
                </a:solidFill>
                <a:latin typeface="Noto Serif"/>
                <a:cs typeface="Noto Serif"/>
              </a:rPr>
              <a:t>consectetur</a:t>
            </a:r>
            <a:r>
              <a:rPr lang="en-US" sz="1600" dirty="0">
                <a:solidFill>
                  <a:srgbClr val="364852"/>
                </a:solidFill>
                <a:latin typeface="Noto Serif"/>
                <a:cs typeface="Noto Serif"/>
              </a:rPr>
              <a:t> </a:t>
            </a:r>
            <a:r>
              <a:rPr lang="en-US" sz="1600" dirty="0" err="1">
                <a:solidFill>
                  <a:srgbClr val="364852"/>
                </a:solidFill>
                <a:latin typeface="Noto Serif"/>
                <a:cs typeface="Noto Serif"/>
              </a:rPr>
              <a:t>augue</a:t>
            </a:r>
            <a:r>
              <a:rPr lang="en-US" sz="1600" dirty="0">
                <a:solidFill>
                  <a:srgbClr val="364852"/>
                </a:solidFill>
                <a:latin typeface="Noto Serif"/>
                <a:cs typeface="Noto Serif"/>
              </a:rPr>
              <a:t> </a:t>
            </a:r>
            <a:r>
              <a:rPr lang="en-US" sz="1600" dirty="0" err="1">
                <a:solidFill>
                  <a:srgbClr val="364852"/>
                </a:solidFill>
                <a:latin typeface="Noto Serif"/>
                <a:cs typeface="Noto Serif"/>
              </a:rPr>
              <a:t>viverra</a:t>
            </a:r>
            <a:r>
              <a:rPr lang="en-US" sz="1600" dirty="0">
                <a:solidFill>
                  <a:srgbClr val="364852"/>
                </a:solidFill>
                <a:latin typeface="Noto Serif"/>
                <a:cs typeface="Noto Serif"/>
              </a:rPr>
              <a:t> </a:t>
            </a:r>
            <a:r>
              <a:rPr lang="en-US" sz="1600" dirty="0" err="1">
                <a:solidFill>
                  <a:srgbClr val="364852"/>
                </a:solidFill>
                <a:latin typeface="Noto Serif"/>
                <a:cs typeface="Noto Serif"/>
              </a:rPr>
              <a:t>finibus</a:t>
            </a:r>
            <a:r>
              <a:rPr lang="en-US" sz="1600" dirty="0">
                <a:solidFill>
                  <a:srgbClr val="364852"/>
                </a:solidFill>
                <a:latin typeface="Noto Serif"/>
                <a:cs typeface="Noto Serif"/>
              </a:rPr>
              <a:t> sit </a:t>
            </a:r>
            <a:r>
              <a:rPr lang="en-US" sz="1600" dirty="0" err="1">
                <a:solidFill>
                  <a:srgbClr val="364852"/>
                </a:solidFill>
                <a:latin typeface="Noto Serif"/>
                <a:cs typeface="Noto Serif"/>
              </a:rPr>
              <a:t>amet</a:t>
            </a:r>
            <a:r>
              <a:rPr lang="en-US" sz="1600" dirty="0">
                <a:solidFill>
                  <a:srgbClr val="364852"/>
                </a:solidFill>
                <a:latin typeface="Noto Serif"/>
                <a:cs typeface="Noto Serif"/>
              </a:rPr>
              <a:t> </a:t>
            </a:r>
            <a:r>
              <a:rPr lang="en-US" sz="1600" dirty="0" err="1">
                <a:solidFill>
                  <a:srgbClr val="364852"/>
                </a:solidFill>
                <a:latin typeface="Noto Serif"/>
                <a:cs typeface="Noto Serif"/>
              </a:rPr>
              <a:t>ut</a:t>
            </a:r>
            <a:r>
              <a:rPr lang="en-US" sz="1600" dirty="0">
                <a:solidFill>
                  <a:srgbClr val="364852"/>
                </a:solidFill>
                <a:latin typeface="Noto Serif"/>
                <a:cs typeface="Noto Serif"/>
              </a:rPr>
              <a:t> </a:t>
            </a:r>
            <a:r>
              <a:rPr lang="en-US" sz="1600" dirty="0" err="1">
                <a:solidFill>
                  <a:srgbClr val="364852"/>
                </a:solidFill>
                <a:latin typeface="Noto Serif"/>
                <a:cs typeface="Noto Serif"/>
              </a:rPr>
              <a:t>lorem</a:t>
            </a:r>
            <a:r>
              <a:rPr lang="en-US" sz="1600" dirty="0">
                <a:solidFill>
                  <a:srgbClr val="364852"/>
                </a:solidFill>
                <a:latin typeface="Noto Serif"/>
                <a:cs typeface="Noto Serif"/>
              </a:rPr>
              <a:t>. Integer vitae </a:t>
            </a:r>
            <a:r>
              <a:rPr lang="en-US" sz="1600" dirty="0" err="1">
                <a:solidFill>
                  <a:srgbClr val="364852"/>
                </a:solidFill>
                <a:latin typeface="Noto Serif"/>
                <a:cs typeface="Noto Serif"/>
              </a:rPr>
              <a:t>porttitor</a:t>
            </a:r>
            <a:r>
              <a:rPr lang="en-US" sz="1600" dirty="0">
                <a:solidFill>
                  <a:srgbClr val="364852"/>
                </a:solidFill>
                <a:latin typeface="Noto Serif"/>
                <a:cs typeface="Noto Serif"/>
              </a:rPr>
              <a:t> sem. </a:t>
            </a:r>
          </a:p>
          <a:p>
            <a:pPr>
              <a:lnSpc>
                <a:spcPct val="110000"/>
              </a:lnSpc>
            </a:pPr>
            <a:endParaRPr lang="en-US" sz="1600" dirty="0">
              <a:solidFill>
                <a:srgbClr val="364852"/>
              </a:solidFill>
              <a:latin typeface="Noto Serif"/>
              <a:cs typeface="Noto Serif"/>
            </a:endParaRPr>
          </a:p>
          <a:p>
            <a:pPr>
              <a:lnSpc>
                <a:spcPct val="90000"/>
              </a:lnSpc>
              <a:spcAft>
                <a:spcPts val="600"/>
              </a:spcAft>
            </a:pPr>
            <a:r>
              <a:rPr lang="en-US" sz="2400" dirty="0">
                <a:solidFill>
                  <a:srgbClr val="2F92D5"/>
                </a:solidFill>
                <a:latin typeface="Lato Regular"/>
                <a:cs typeface="Lato Regular"/>
              </a:rPr>
              <a:t>Subhead</a:t>
            </a:r>
          </a:p>
          <a:p>
            <a:pPr>
              <a:lnSpc>
                <a:spcPct val="110000"/>
              </a:lnSpc>
            </a:pPr>
            <a:r>
              <a:rPr lang="en-US" sz="1600" dirty="0">
                <a:solidFill>
                  <a:srgbClr val="364852"/>
                </a:solidFill>
                <a:latin typeface="Noto Serif"/>
                <a:cs typeface="Noto Serif"/>
              </a:rPr>
              <a:t>Nam a </a:t>
            </a:r>
            <a:r>
              <a:rPr lang="en-US" sz="1600" dirty="0" err="1">
                <a:solidFill>
                  <a:srgbClr val="364852"/>
                </a:solidFill>
                <a:latin typeface="Noto Serif"/>
                <a:cs typeface="Noto Serif"/>
              </a:rPr>
              <a:t>lorem</a:t>
            </a:r>
            <a:r>
              <a:rPr lang="en-US" sz="1600" dirty="0">
                <a:solidFill>
                  <a:srgbClr val="364852"/>
                </a:solidFill>
                <a:latin typeface="Noto Serif"/>
                <a:cs typeface="Noto Serif"/>
              </a:rPr>
              <a:t> </a:t>
            </a:r>
            <a:r>
              <a:rPr lang="en-US" sz="1600" dirty="0" err="1">
                <a:solidFill>
                  <a:srgbClr val="364852"/>
                </a:solidFill>
                <a:latin typeface="Noto Serif"/>
                <a:cs typeface="Noto Serif"/>
              </a:rPr>
              <a:t>elementum</a:t>
            </a:r>
            <a:r>
              <a:rPr lang="en-US" sz="1600" dirty="0">
                <a:solidFill>
                  <a:srgbClr val="364852"/>
                </a:solidFill>
                <a:latin typeface="Noto Serif"/>
                <a:cs typeface="Noto Serif"/>
              </a:rPr>
              <a:t>, </a:t>
            </a:r>
            <a:r>
              <a:rPr lang="en-US" sz="1600" dirty="0" err="1">
                <a:solidFill>
                  <a:srgbClr val="364852"/>
                </a:solidFill>
                <a:latin typeface="Noto Serif"/>
                <a:cs typeface="Noto Serif"/>
              </a:rPr>
              <a:t>facilisis</a:t>
            </a:r>
            <a:r>
              <a:rPr lang="en-US" sz="1600" dirty="0">
                <a:solidFill>
                  <a:srgbClr val="364852"/>
                </a:solidFill>
                <a:latin typeface="Noto Serif"/>
                <a:cs typeface="Noto Serif"/>
              </a:rPr>
              <a:t> dolor sit </a:t>
            </a:r>
            <a:r>
              <a:rPr lang="en-US" sz="1600" dirty="0" err="1">
                <a:solidFill>
                  <a:srgbClr val="364852"/>
                </a:solidFill>
                <a:latin typeface="Noto Serif"/>
                <a:cs typeface="Noto Serif"/>
              </a:rPr>
              <a:t>amet</a:t>
            </a:r>
            <a:r>
              <a:rPr lang="en-US" sz="1600" dirty="0">
                <a:solidFill>
                  <a:srgbClr val="364852"/>
                </a:solidFill>
                <a:latin typeface="Noto Serif"/>
                <a:cs typeface="Noto Serif"/>
              </a:rPr>
              <a:t>, </a:t>
            </a:r>
            <a:r>
              <a:rPr lang="en-US" sz="1600" dirty="0" err="1">
                <a:solidFill>
                  <a:srgbClr val="364852"/>
                </a:solidFill>
                <a:latin typeface="Noto Serif"/>
                <a:cs typeface="Noto Serif"/>
              </a:rPr>
              <a:t>elementum</a:t>
            </a:r>
            <a:r>
              <a:rPr lang="en-US" sz="1600" dirty="0">
                <a:solidFill>
                  <a:srgbClr val="364852"/>
                </a:solidFill>
                <a:latin typeface="Noto Serif"/>
                <a:cs typeface="Noto Serif"/>
              </a:rPr>
              <a:t> lacus. </a:t>
            </a:r>
            <a:r>
              <a:rPr lang="en-US" sz="1600" dirty="0" err="1">
                <a:solidFill>
                  <a:srgbClr val="364852"/>
                </a:solidFill>
                <a:latin typeface="Noto Serif"/>
                <a:cs typeface="Noto Serif"/>
              </a:rPr>
              <a:t>Quisque</a:t>
            </a:r>
            <a:r>
              <a:rPr lang="en-US" sz="1600" dirty="0">
                <a:solidFill>
                  <a:srgbClr val="364852"/>
                </a:solidFill>
                <a:latin typeface="Noto Serif"/>
                <a:cs typeface="Noto Serif"/>
              </a:rPr>
              <a:t> </a:t>
            </a:r>
            <a:r>
              <a:rPr lang="en-US" sz="1600" dirty="0" err="1">
                <a:solidFill>
                  <a:srgbClr val="364852"/>
                </a:solidFill>
                <a:latin typeface="Noto Serif"/>
                <a:cs typeface="Noto Serif"/>
              </a:rPr>
              <a:t>porta</a:t>
            </a:r>
            <a:r>
              <a:rPr lang="en-US" sz="1600" dirty="0">
                <a:solidFill>
                  <a:srgbClr val="364852"/>
                </a:solidFill>
                <a:latin typeface="Noto Serif"/>
                <a:cs typeface="Noto Serif"/>
              </a:rPr>
              <a:t> </a:t>
            </a:r>
            <a:r>
              <a:rPr lang="en-US" sz="1600" dirty="0" err="1">
                <a:solidFill>
                  <a:srgbClr val="364852"/>
                </a:solidFill>
                <a:latin typeface="Noto Serif"/>
                <a:cs typeface="Noto Serif"/>
              </a:rPr>
              <a:t>arcu</a:t>
            </a:r>
            <a:r>
              <a:rPr lang="en-US" sz="1600" dirty="0">
                <a:solidFill>
                  <a:srgbClr val="364852"/>
                </a:solidFill>
                <a:latin typeface="Noto Serif"/>
                <a:cs typeface="Noto Serif"/>
              </a:rPr>
              <a:t> at </a:t>
            </a:r>
            <a:r>
              <a:rPr lang="en-US" sz="1600" dirty="0" err="1">
                <a:solidFill>
                  <a:srgbClr val="364852"/>
                </a:solidFill>
                <a:latin typeface="Noto Serif"/>
                <a:cs typeface="Noto Serif"/>
              </a:rPr>
              <a:t>nulla</a:t>
            </a:r>
            <a:r>
              <a:rPr lang="en-US" sz="1600" dirty="0">
                <a:solidFill>
                  <a:srgbClr val="364852"/>
                </a:solidFill>
                <a:latin typeface="Noto Serif"/>
                <a:cs typeface="Noto Serif"/>
              </a:rPr>
              <a:t> </a:t>
            </a:r>
            <a:r>
              <a:rPr lang="en-US" sz="1600" dirty="0" err="1">
                <a:solidFill>
                  <a:srgbClr val="364852"/>
                </a:solidFill>
                <a:latin typeface="Noto Serif"/>
                <a:cs typeface="Noto Serif"/>
              </a:rPr>
              <a:t>elementum</a:t>
            </a:r>
            <a:r>
              <a:rPr lang="en-US" sz="1600" dirty="0">
                <a:solidFill>
                  <a:srgbClr val="364852"/>
                </a:solidFill>
                <a:latin typeface="Noto Serif"/>
                <a:cs typeface="Noto Serif"/>
              </a:rPr>
              <a:t> </a:t>
            </a:r>
            <a:r>
              <a:rPr lang="en-US" sz="1600" dirty="0" err="1">
                <a:solidFill>
                  <a:srgbClr val="364852"/>
                </a:solidFill>
                <a:latin typeface="Noto Serif"/>
                <a:cs typeface="Noto Serif"/>
              </a:rPr>
              <a:t>commodo</a:t>
            </a:r>
            <a:r>
              <a:rPr lang="en-US" sz="1600" dirty="0">
                <a:solidFill>
                  <a:srgbClr val="364852"/>
                </a:solidFill>
                <a:latin typeface="Noto Serif"/>
                <a:cs typeface="Noto Serif"/>
              </a:rPr>
              <a:t>. </a:t>
            </a:r>
            <a:br>
              <a:rPr lang="en-US" sz="1600" dirty="0">
                <a:solidFill>
                  <a:srgbClr val="364852"/>
                </a:solidFill>
                <a:latin typeface="Noto Serif"/>
                <a:cs typeface="Noto Serif"/>
              </a:rPr>
            </a:br>
            <a:r>
              <a:rPr lang="en-US" sz="1600" dirty="0" err="1">
                <a:solidFill>
                  <a:srgbClr val="364852"/>
                </a:solidFill>
                <a:latin typeface="Noto Serif"/>
                <a:cs typeface="Noto Serif"/>
              </a:rPr>
              <a:t>Quisque</a:t>
            </a:r>
            <a:r>
              <a:rPr lang="en-US" sz="1600" dirty="0">
                <a:solidFill>
                  <a:srgbClr val="364852"/>
                </a:solidFill>
                <a:latin typeface="Noto Serif"/>
                <a:cs typeface="Noto Serif"/>
              </a:rPr>
              <a:t> sit </a:t>
            </a:r>
            <a:r>
              <a:rPr lang="en-US" sz="1600" dirty="0" err="1">
                <a:solidFill>
                  <a:srgbClr val="364852"/>
                </a:solidFill>
                <a:latin typeface="Noto Serif"/>
                <a:cs typeface="Noto Serif"/>
              </a:rPr>
              <a:t>amet</a:t>
            </a:r>
            <a:r>
              <a:rPr lang="en-US" sz="1600" dirty="0">
                <a:solidFill>
                  <a:srgbClr val="364852"/>
                </a:solidFill>
                <a:latin typeface="Noto Serif"/>
                <a:cs typeface="Noto Serif"/>
              </a:rPr>
              <a:t> </a:t>
            </a:r>
            <a:r>
              <a:rPr lang="en-US" sz="1600" dirty="0" err="1">
                <a:solidFill>
                  <a:srgbClr val="364852"/>
                </a:solidFill>
                <a:latin typeface="Noto Serif"/>
                <a:cs typeface="Noto Serif"/>
              </a:rPr>
              <a:t>augue</a:t>
            </a:r>
            <a:r>
              <a:rPr lang="en-US" sz="1600" dirty="0">
                <a:solidFill>
                  <a:srgbClr val="364852"/>
                </a:solidFill>
                <a:latin typeface="Noto Serif"/>
                <a:cs typeface="Noto Serif"/>
              </a:rPr>
              <a:t> </a:t>
            </a:r>
            <a:r>
              <a:rPr lang="en-US" sz="1600" dirty="0" err="1">
                <a:solidFill>
                  <a:srgbClr val="364852"/>
                </a:solidFill>
                <a:latin typeface="Noto Serif"/>
                <a:cs typeface="Noto Serif"/>
              </a:rPr>
              <a:t>vestibulum</a:t>
            </a:r>
            <a:r>
              <a:rPr lang="en-US" sz="1600" dirty="0">
                <a:solidFill>
                  <a:srgbClr val="364852"/>
                </a:solidFill>
                <a:latin typeface="Noto Serif"/>
                <a:cs typeface="Noto Serif"/>
              </a:rPr>
              <a:t>, semper </a:t>
            </a:r>
            <a:r>
              <a:rPr lang="en-US" sz="1600" dirty="0" err="1">
                <a:solidFill>
                  <a:srgbClr val="364852"/>
                </a:solidFill>
                <a:latin typeface="Noto Serif"/>
                <a:cs typeface="Noto Serif"/>
              </a:rPr>
              <a:t>leo</a:t>
            </a:r>
            <a:r>
              <a:rPr lang="en-US" sz="1600" dirty="0">
                <a:solidFill>
                  <a:srgbClr val="364852"/>
                </a:solidFill>
                <a:latin typeface="Noto Serif"/>
                <a:cs typeface="Noto Serif"/>
              </a:rPr>
              <a:t> </a:t>
            </a:r>
            <a:r>
              <a:rPr lang="en-US" sz="1600" dirty="0" err="1">
                <a:solidFill>
                  <a:srgbClr val="364852"/>
                </a:solidFill>
                <a:latin typeface="Noto Serif"/>
                <a:cs typeface="Noto Serif"/>
              </a:rPr>
              <a:t>fermentum</a:t>
            </a:r>
            <a:r>
              <a:rPr lang="en-US" sz="1600" dirty="0">
                <a:solidFill>
                  <a:srgbClr val="364852"/>
                </a:solidFill>
                <a:latin typeface="Noto Serif"/>
                <a:cs typeface="Noto Serif"/>
              </a:rPr>
              <a:t>, </a:t>
            </a:r>
            <a:r>
              <a:rPr lang="en-US" sz="1600" dirty="0" err="1">
                <a:solidFill>
                  <a:srgbClr val="364852"/>
                </a:solidFill>
                <a:latin typeface="Noto Serif"/>
                <a:cs typeface="Noto Serif"/>
              </a:rPr>
              <a:t>suscipit</a:t>
            </a:r>
            <a:r>
              <a:rPr lang="en-US" sz="1600" dirty="0">
                <a:solidFill>
                  <a:srgbClr val="364852"/>
                </a:solidFill>
                <a:latin typeface="Noto Serif"/>
                <a:cs typeface="Noto Serif"/>
              </a:rPr>
              <a:t> </a:t>
            </a:r>
            <a:r>
              <a:rPr lang="en-US" sz="1600" dirty="0" err="1">
                <a:solidFill>
                  <a:srgbClr val="364852"/>
                </a:solidFill>
                <a:latin typeface="Noto Serif"/>
                <a:cs typeface="Noto Serif"/>
              </a:rPr>
              <a:t>massa</a:t>
            </a:r>
            <a:r>
              <a:rPr lang="en-US" sz="1600" dirty="0">
                <a:solidFill>
                  <a:srgbClr val="364852"/>
                </a:solidFill>
                <a:latin typeface="Noto Serif"/>
                <a:cs typeface="Noto Serif"/>
              </a:rPr>
              <a:t>.</a:t>
            </a:r>
          </a:p>
        </p:txBody>
      </p:sp>
    </p:spTree>
    <p:extLst>
      <p:ext uri="{BB962C8B-B14F-4D97-AF65-F5344CB8AC3E}">
        <p14:creationId xmlns:p14="http://schemas.microsoft.com/office/powerpoint/2010/main" val="4074405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7845" y="776045"/>
            <a:ext cx="7549202" cy="5355313"/>
          </a:xfrm>
          <a:prstGeom prst="rect">
            <a:avLst/>
          </a:prstGeom>
          <a:noFill/>
        </p:spPr>
        <p:txBody>
          <a:bodyPr wrap="square" rtlCol="0">
            <a:spAutoFit/>
          </a:bodyPr>
          <a:lstStyle/>
          <a:p>
            <a:r>
              <a:rPr lang="en-US" dirty="0">
                <a:latin typeface="Noto Serif"/>
                <a:cs typeface="Noto Serif"/>
              </a:rPr>
              <a:t>LAYOUT RECOMMENDATIONS: </a:t>
            </a:r>
          </a:p>
          <a:p>
            <a:endParaRPr lang="en-US" dirty="0">
              <a:latin typeface="Noto Serif"/>
              <a:cs typeface="Noto Serif"/>
            </a:endParaRPr>
          </a:p>
          <a:p>
            <a:r>
              <a:rPr lang="en-US" dirty="0">
                <a:latin typeface="Noto Serif"/>
                <a:cs typeface="Noto Serif"/>
              </a:rPr>
              <a:t>Rather than several smaller images, we recommend you use </a:t>
            </a:r>
            <a:r>
              <a:rPr lang="en-US" dirty="0">
                <a:latin typeface="Noto Serif Bold"/>
                <a:cs typeface="Noto Serif Bold"/>
              </a:rPr>
              <a:t>one image at large scale </a:t>
            </a:r>
            <a:r>
              <a:rPr lang="en-US" dirty="0">
                <a:latin typeface="Noto Serif"/>
                <a:cs typeface="Noto Serif"/>
              </a:rPr>
              <a:t>for more memorable impact (see examples provided in the template). </a:t>
            </a:r>
          </a:p>
          <a:p>
            <a:endParaRPr lang="en-US" dirty="0">
              <a:latin typeface="Noto Serif"/>
              <a:cs typeface="Noto Serif"/>
            </a:endParaRPr>
          </a:p>
          <a:p>
            <a:r>
              <a:rPr lang="en-US" dirty="0">
                <a:latin typeface="Noto Serif Bold"/>
                <a:cs typeface="Noto Serif Bold"/>
              </a:rPr>
              <a:t>Keep text to a minimum. </a:t>
            </a:r>
            <a:r>
              <a:rPr lang="en-US" dirty="0">
                <a:latin typeface="Noto Serif"/>
                <a:cs typeface="Noto Serif"/>
              </a:rPr>
              <a:t>Audience members are more likely to remember strong imagery supported by minimal text and your oral explanation. </a:t>
            </a:r>
          </a:p>
          <a:p>
            <a:endParaRPr lang="en-US" dirty="0">
              <a:latin typeface="Noto Serif"/>
              <a:cs typeface="Noto Serif"/>
            </a:endParaRPr>
          </a:p>
          <a:p>
            <a:r>
              <a:rPr lang="en-US" dirty="0">
                <a:latin typeface="Noto Serif"/>
                <a:cs typeface="Noto Serif"/>
              </a:rPr>
              <a:t>If using drop quotes, </a:t>
            </a:r>
            <a:r>
              <a:rPr lang="en-US" dirty="0">
                <a:latin typeface="Noto Serif Bold"/>
                <a:cs typeface="Noto Serif Bold"/>
              </a:rPr>
              <a:t>keep them short, </a:t>
            </a:r>
            <a:r>
              <a:rPr lang="en-US" dirty="0">
                <a:latin typeface="Noto Serif"/>
                <a:cs typeface="Noto Serif"/>
              </a:rPr>
              <a:t>and make sure the text is visible over the image (see examples provided in the template). </a:t>
            </a:r>
          </a:p>
          <a:p>
            <a:endParaRPr lang="en-US" dirty="0">
              <a:latin typeface="Noto Serif"/>
              <a:cs typeface="Noto Serif"/>
            </a:endParaRPr>
          </a:p>
          <a:p>
            <a:r>
              <a:rPr lang="en-US" dirty="0">
                <a:latin typeface="Noto Serif"/>
                <a:cs typeface="Noto Serif"/>
              </a:rPr>
              <a:t>Be sure to leave enough white space around the OHSU logo. There are logo-less options in the master slides for when you have and image or data that takes up a whole slide. </a:t>
            </a:r>
          </a:p>
          <a:p>
            <a:endParaRPr lang="en-US" dirty="0">
              <a:latin typeface="Noto Serif"/>
              <a:cs typeface="Noto Serif"/>
            </a:endParaRPr>
          </a:p>
          <a:p>
            <a:r>
              <a:rPr lang="en-US" dirty="0">
                <a:latin typeface="Noto Serif"/>
                <a:cs typeface="Noto Serif"/>
              </a:rPr>
              <a:t>Feedback? E-mail </a:t>
            </a:r>
            <a:r>
              <a:rPr lang="en-US" dirty="0">
                <a:latin typeface="Noto Serif"/>
                <a:cs typeface="Noto Serif"/>
                <a:hlinkClick r:id="rId2"/>
              </a:rPr>
              <a:t>hsmktg@ohsu.edu</a:t>
            </a:r>
            <a:endParaRPr lang="en-US" dirty="0">
              <a:latin typeface="Noto Serif"/>
              <a:cs typeface="Noto Serif"/>
            </a:endParaRPr>
          </a:p>
          <a:p>
            <a:endParaRPr lang="en-US" dirty="0">
              <a:latin typeface="Noto Serif"/>
              <a:cs typeface="Noto Serif"/>
            </a:endParaRPr>
          </a:p>
        </p:txBody>
      </p:sp>
    </p:spTree>
    <p:extLst>
      <p:ext uri="{BB962C8B-B14F-4D97-AF65-F5344CB8AC3E}">
        <p14:creationId xmlns:p14="http://schemas.microsoft.com/office/powerpoint/2010/main" val="210014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64852"/>
        </a:solidFill>
        <a:effectLst/>
      </p:bgPr>
    </p:bg>
    <p:spTree>
      <p:nvGrpSpPr>
        <p:cNvPr id="1" name=""/>
        <p:cNvGrpSpPr/>
        <p:nvPr/>
      </p:nvGrpSpPr>
      <p:grpSpPr>
        <a:xfrm>
          <a:off x="0" y="0"/>
          <a:ext cx="0" cy="0"/>
          <a:chOff x="0" y="0"/>
          <a:chExt cx="0" cy="0"/>
        </a:xfrm>
      </p:grpSpPr>
      <p:sp>
        <p:nvSpPr>
          <p:cNvPr id="9" name="TextBox 8"/>
          <p:cNvSpPr txBox="1"/>
          <p:nvPr/>
        </p:nvSpPr>
        <p:spPr>
          <a:xfrm>
            <a:off x="1111074" y="979459"/>
            <a:ext cx="6356526" cy="3781548"/>
          </a:xfrm>
          <a:prstGeom prst="rect">
            <a:avLst/>
          </a:prstGeom>
          <a:noFill/>
        </p:spPr>
        <p:txBody>
          <a:bodyPr wrap="square" rtlCol="0">
            <a:spAutoFit/>
          </a:bodyPr>
          <a:lstStyle/>
          <a:p>
            <a:pPr>
              <a:lnSpc>
                <a:spcPct val="90000"/>
              </a:lnSpc>
              <a:spcAft>
                <a:spcPts val="600"/>
              </a:spcAft>
            </a:pPr>
            <a:r>
              <a:rPr lang="en-US" sz="3600" dirty="0">
                <a:solidFill>
                  <a:schemeClr val="bg1"/>
                </a:solidFill>
                <a:latin typeface="Lato Regular"/>
                <a:cs typeface="Lato Regular"/>
              </a:rPr>
              <a:t>Headline</a:t>
            </a:r>
          </a:p>
          <a:p>
            <a:pPr>
              <a:lnSpc>
                <a:spcPct val="110000"/>
              </a:lnSpc>
            </a:pPr>
            <a:r>
              <a:rPr lang="en-US" sz="1600" dirty="0" err="1">
                <a:solidFill>
                  <a:schemeClr val="bg1"/>
                </a:solidFill>
                <a:latin typeface="Noto Serif"/>
                <a:cs typeface="Noto Serif"/>
              </a:rPr>
              <a:t>Lorem</a:t>
            </a:r>
            <a:r>
              <a:rPr lang="en-US" sz="1600" dirty="0">
                <a:solidFill>
                  <a:schemeClr val="bg1"/>
                </a:solidFill>
                <a:latin typeface="Noto Serif"/>
                <a:cs typeface="Noto Serif"/>
              </a:rPr>
              <a:t> </a:t>
            </a:r>
            <a:r>
              <a:rPr lang="en-US" sz="1600" dirty="0" err="1">
                <a:solidFill>
                  <a:schemeClr val="bg1"/>
                </a:solidFill>
                <a:latin typeface="Noto Serif"/>
                <a:cs typeface="Noto Serif"/>
              </a:rPr>
              <a:t>ipsum</a:t>
            </a:r>
            <a:r>
              <a:rPr lang="en-US" sz="1600" dirty="0">
                <a:solidFill>
                  <a:schemeClr val="bg1"/>
                </a:solidFill>
                <a:latin typeface="Noto Serif"/>
                <a:cs typeface="Noto Serif"/>
              </a:rPr>
              <a:t> dolor sit </a:t>
            </a:r>
            <a:r>
              <a:rPr lang="en-US" sz="1600" dirty="0" err="1">
                <a:solidFill>
                  <a:schemeClr val="bg1"/>
                </a:solidFill>
                <a:latin typeface="Noto Serif"/>
                <a:cs typeface="Noto Serif"/>
              </a:rPr>
              <a:t>amet</a:t>
            </a:r>
            <a:r>
              <a:rPr lang="en-US" sz="1600" dirty="0">
                <a:solidFill>
                  <a:schemeClr val="bg1"/>
                </a:solidFill>
                <a:latin typeface="Noto Serif"/>
                <a:cs typeface="Noto Serif"/>
              </a:rPr>
              <a:t>, </a:t>
            </a:r>
            <a:r>
              <a:rPr lang="en-US" sz="1600" dirty="0" err="1">
                <a:solidFill>
                  <a:schemeClr val="bg1"/>
                </a:solidFill>
                <a:latin typeface="Noto Serif"/>
                <a:cs typeface="Noto Serif"/>
              </a:rPr>
              <a:t>consectetur</a:t>
            </a:r>
            <a:r>
              <a:rPr lang="en-US" sz="1600" dirty="0">
                <a:solidFill>
                  <a:schemeClr val="bg1"/>
                </a:solidFill>
                <a:latin typeface="Noto Serif"/>
                <a:cs typeface="Noto Serif"/>
              </a:rPr>
              <a:t> </a:t>
            </a:r>
            <a:r>
              <a:rPr lang="en-US" sz="1600" dirty="0" err="1">
                <a:solidFill>
                  <a:schemeClr val="bg1"/>
                </a:solidFill>
                <a:latin typeface="Noto Serif"/>
                <a:cs typeface="Noto Serif"/>
              </a:rPr>
              <a:t>adipiscing</a:t>
            </a:r>
            <a:r>
              <a:rPr lang="en-US" sz="1600" dirty="0">
                <a:solidFill>
                  <a:schemeClr val="bg1"/>
                </a:solidFill>
                <a:latin typeface="Noto Serif"/>
                <a:cs typeface="Noto Serif"/>
              </a:rPr>
              <a:t> </a:t>
            </a:r>
            <a:r>
              <a:rPr lang="en-US" sz="1600" dirty="0" err="1">
                <a:solidFill>
                  <a:schemeClr val="bg1"/>
                </a:solidFill>
                <a:latin typeface="Noto Serif"/>
                <a:cs typeface="Noto Serif"/>
              </a:rPr>
              <a:t>elit</a:t>
            </a:r>
            <a:r>
              <a:rPr lang="en-US" sz="1600" dirty="0">
                <a:solidFill>
                  <a:schemeClr val="bg1"/>
                </a:solidFill>
                <a:latin typeface="Noto Serif"/>
                <a:cs typeface="Noto Serif"/>
              </a:rPr>
              <a:t>. </a:t>
            </a:r>
            <a:r>
              <a:rPr lang="en-US" sz="1600" dirty="0" err="1">
                <a:solidFill>
                  <a:schemeClr val="bg1"/>
                </a:solidFill>
                <a:latin typeface="Noto Serif"/>
                <a:cs typeface="Noto Serif"/>
              </a:rPr>
              <a:t>Sed</a:t>
            </a:r>
            <a:r>
              <a:rPr lang="en-US" sz="1600" dirty="0">
                <a:solidFill>
                  <a:schemeClr val="bg1"/>
                </a:solidFill>
                <a:latin typeface="Noto Serif"/>
                <a:cs typeface="Noto Serif"/>
              </a:rPr>
              <a:t> vitae </a:t>
            </a:r>
            <a:r>
              <a:rPr lang="en-US" sz="1600" dirty="0" err="1">
                <a:solidFill>
                  <a:schemeClr val="bg1"/>
                </a:solidFill>
                <a:latin typeface="Noto Serif"/>
                <a:cs typeface="Noto Serif"/>
              </a:rPr>
              <a:t>turpis</a:t>
            </a:r>
            <a:r>
              <a:rPr lang="en-US" sz="1600" dirty="0">
                <a:solidFill>
                  <a:schemeClr val="bg1"/>
                </a:solidFill>
                <a:latin typeface="Noto Serif"/>
                <a:cs typeface="Noto Serif"/>
              </a:rPr>
              <a:t> lacus. </a:t>
            </a:r>
            <a:r>
              <a:rPr lang="en-US" sz="1600" dirty="0" err="1">
                <a:solidFill>
                  <a:schemeClr val="bg1"/>
                </a:solidFill>
                <a:latin typeface="Noto Serif"/>
                <a:cs typeface="Noto Serif"/>
              </a:rPr>
              <a:t>Sed</a:t>
            </a:r>
            <a:r>
              <a:rPr lang="en-US" sz="1600" dirty="0">
                <a:solidFill>
                  <a:schemeClr val="bg1"/>
                </a:solidFill>
                <a:latin typeface="Noto Serif"/>
                <a:cs typeface="Noto Serif"/>
              </a:rPr>
              <a:t> semper </a:t>
            </a:r>
            <a:r>
              <a:rPr lang="en-US" sz="1600" dirty="0" err="1">
                <a:solidFill>
                  <a:schemeClr val="bg1"/>
                </a:solidFill>
                <a:latin typeface="Noto Serif"/>
                <a:cs typeface="Noto Serif"/>
              </a:rPr>
              <a:t>tristique</a:t>
            </a:r>
            <a:r>
              <a:rPr lang="en-US" sz="1600" dirty="0">
                <a:solidFill>
                  <a:schemeClr val="bg1"/>
                </a:solidFill>
                <a:latin typeface="Noto Serif"/>
                <a:cs typeface="Noto Serif"/>
              </a:rPr>
              <a:t> </a:t>
            </a:r>
            <a:r>
              <a:rPr lang="en-US" sz="1600" dirty="0" err="1">
                <a:solidFill>
                  <a:schemeClr val="bg1"/>
                </a:solidFill>
                <a:latin typeface="Noto Serif"/>
                <a:cs typeface="Noto Serif"/>
              </a:rPr>
              <a:t>ipsum</a:t>
            </a:r>
            <a:r>
              <a:rPr lang="en-US" sz="1600" dirty="0">
                <a:solidFill>
                  <a:schemeClr val="bg1"/>
                </a:solidFill>
                <a:latin typeface="Noto Serif"/>
                <a:cs typeface="Noto Serif"/>
              </a:rPr>
              <a:t> </a:t>
            </a:r>
            <a:r>
              <a:rPr lang="en-US" sz="1600" dirty="0" err="1">
                <a:solidFill>
                  <a:schemeClr val="bg1"/>
                </a:solidFill>
                <a:latin typeface="Noto Serif"/>
                <a:cs typeface="Noto Serif"/>
              </a:rPr>
              <a:t>condimentum</a:t>
            </a:r>
            <a:r>
              <a:rPr lang="en-US" sz="1600" dirty="0">
                <a:solidFill>
                  <a:schemeClr val="bg1"/>
                </a:solidFill>
                <a:latin typeface="Noto Serif"/>
                <a:cs typeface="Noto Serif"/>
              </a:rPr>
              <a:t> </a:t>
            </a:r>
            <a:r>
              <a:rPr lang="en-US" sz="1600" dirty="0" err="1">
                <a:solidFill>
                  <a:schemeClr val="bg1"/>
                </a:solidFill>
                <a:latin typeface="Noto Serif"/>
                <a:cs typeface="Noto Serif"/>
              </a:rPr>
              <a:t>luctus</a:t>
            </a:r>
            <a:r>
              <a:rPr lang="en-US" sz="1600" dirty="0">
                <a:solidFill>
                  <a:schemeClr val="bg1"/>
                </a:solidFill>
                <a:latin typeface="Noto Serif"/>
                <a:cs typeface="Noto Serif"/>
              </a:rPr>
              <a:t>. </a:t>
            </a:r>
            <a:r>
              <a:rPr lang="en-US" sz="1600" dirty="0" err="1">
                <a:solidFill>
                  <a:schemeClr val="bg1"/>
                </a:solidFill>
                <a:latin typeface="Noto Serif"/>
                <a:cs typeface="Noto Serif"/>
              </a:rPr>
              <a:t>Aenean</a:t>
            </a:r>
            <a:r>
              <a:rPr lang="en-US" sz="1600" dirty="0">
                <a:solidFill>
                  <a:schemeClr val="bg1"/>
                </a:solidFill>
                <a:latin typeface="Noto Serif"/>
                <a:cs typeface="Noto Serif"/>
              </a:rPr>
              <a:t> </a:t>
            </a:r>
            <a:r>
              <a:rPr lang="en-US" sz="1600" dirty="0" err="1">
                <a:solidFill>
                  <a:schemeClr val="bg1"/>
                </a:solidFill>
                <a:latin typeface="Noto Serif"/>
                <a:cs typeface="Noto Serif"/>
              </a:rPr>
              <a:t>placerat</a:t>
            </a:r>
            <a:r>
              <a:rPr lang="en-US" sz="1600" dirty="0">
                <a:solidFill>
                  <a:schemeClr val="bg1"/>
                </a:solidFill>
                <a:latin typeface="Noto Serif"/>
                <a:cs typeface="Noto Serif"/>
              </a:rPr>
              <a:t> </a:t>
            </a:r>
            <a:r>
              <a:rPr lang="en-US" sz="1600" dirty="0" err="1">
                <a:solidFill>
                  <a:schemeClr val="bg1"/>
                </a:solidFill>
                <a:latin typeface="Noto Serif"/>
                <a:cs typeface="Noto Serif"/>
              </a:rPr>
              <a:t>metus</a:t>
            </a:r>
            <a:r>
              <a:rPr lang="en-US" sz="1600" dirty="0">
                <a:solidFill>
                  <a:schemeClr val="bg1"/>
                </a:solidFill>
                <a:latin typeface="Noto Serif"/>
                <a:cs typeface="Noto Serif"/>
              </a:rPr>
              <a:t> </a:t>
            </a:r>
            <a:r>
              <a:rPr lang="en-US" sz="1600" dirty="0" err="1">
                <a:solidFill>
                  <a:schemeClr val="bg1"/>
                </a:solidFill>
                <a:latin typeface="Noto Serif"/>
                <a:cs typeface="Noto Serif"/>
              </a:rPr>
              <a:t>vel</a:t>
            </a:r>
            <a:r>
              <a:rPr lang="en-US" sz="1600" dirty="0">
                <a:solidFill>
                  <a:schemeClr val="bg1"/>
                </a:solidFill>
                <a:latin typeface="Noto Serif"/>
                <a:cs typeface="Noto Serif"/>
              </a:rPr>
              <a:t> </a:t>
            </a:r>
            <a:r>
              <a:rPr lang="en-US" sz="1600" dirty="0" err="1">
                <a:solidFill>
                  <a:schemeClr val="bg1"/>
                </a:solidFill>
                <a:latin typeface="Noto Serif"/>
                <a:cs typeface="Noto Serif"/>
              </a:rPr>
              <a:t>enim</a:t>
            </a:r>
            <a:r>
              <a:rPr lang="en-US" sz="1600" dirty="0">
                <a:solidFill>
                  <a:schemeClr val="bg1"/>
                </a:solidFill>
                <a:latin typeface="Noto Serif"/>
                <a:cs typeface="Noto Serif"/>
              </a:rPr>
              <a:t> </a:t>
            </a:r>
            <a:r>
              <a:rPr lang="en-US" sz="1600" dirty="0" err="1">
                <a:solidFill>
                  <a:schemeClr val="bg1"/>
                </a:solidFill>
                <a:latin typeface="Noto Serif"/>
                <a:cs typeface="Noto Serif"/>
              </a:rPr>
              <a:t>dignissim</a:t>
            </a:r>
            <a:r>
              <a:rPr lang="en-US" sz="1600" dirty="0">
                <a:solidFill>
                  <a:schemeClr val="bg1"/>
                </a:solidFill>
                <a:latin typeface="Noto Serif"/>
                <a:cs typeface="Noto Serif"/>
              </a:rPr>
              <a:t> </a:t>
            </a:r>
            <a:r>
              <a:rPr lang="en-US" sz="1600" dirty="0" err="1">
                <a:solidFill>
                  <a:schemeClr val="bg1"/>
                </a:solidFill>
                <a:latin typeface="Noto Serif"/>
                <a:cs typeface="Noto Serif"/>
              </a:rPr>
              <a:t>maximus</a:t>
            </a:r>
            <a:r>
              <a:rPr lang="en-US" sz="1600" dirty="0">
                <a:solidFill>
                  <a:schemeClr val="bg1"/>
                </a:solidFill>
                <a:latin typeface="Noto Serif"/>
                <a:cs typeface="Noto Serif"/>
              </a:rPr>
              <a:t>. </a:t>
            </a:r>
            <a:r>
              <a:rPr lang="en-US" sz="1600" dirty="0" err="1">
                <a:solidFill>
                  <a:schemeClr val="bg1"/>
                </a:solidFill>
                <a:latin typeface="Noto Serif"/>
                <a:cs typeface="Noto Serif"/>
              </a:rPr>
              <a:t>Proin</a:t>
            </a:r>
            <a:r>
              <a:rPr lang="en-US" sz="1600" dirty="0">
                <a:solidFill>
                  <a:schemeClr val="bg1"/>
                </a:solidFill>
                <a:latin typeface="Noto Serif"/>
                <a:cs typeface="Noto Serif"/>
              </a:rPr>
              <a:t> </a:t>
            </a:r>
            <a:r>
              <a:rPr lang="en-US" sz="1600" dirty="0" err="1">
                <a:solidFill>
                  <a:schemeClr val="bg1"/>
                </a:solidFill>
                <a:latin typeface="Noto Serif"/>
                <a:cs typeface="Noto Serif"/>
              </a:rPr>
              <a:t>ut</a:t>
            </a:r>
            <a:r>
              <a:rPr lang="en-US" sz="1600" dirty="0">
                <a:solidFill>
                  <a:schemeClr val="bg1"/>
                </a:solidFill>
                <a:latin typeface="Noto Serif"/>
                <a:cs typeface="Noto Serif"/>
              </a:rPr>
              <a:t> </a:t>
            </a:r>
            <a:r>
              <a:rPr lang="en-US" sz="1600" dirty="0" err="1">
                <a:solidFill>
                  <a:schemeClr val="bg1"/>
                </a:solidFill>
                <a:latin typeface="Noto Serif"/>
                <a:cs typeface="Noto Serif"/>
              </a:rPr>
              <a:t>iaculis</a:t>
            </a:r>
            <a:r>
              <a:rPr lang="en-US" sz="1600" dirty="0">
                <a:solidFill>
                  <a:schemeClr val="bg1"/>
                </a:solidFill>
                <a:latin typeface="Noto Serif"/>
                <a:cs typeface="Noto Serif"/>
              </a:rPr>
              <a:t> dolor. </a:t>
            </a:r>
            <a:r>
              <a:rPr lang="en-US" sz="1600" dirty="0" err="1">
                <a:solidFill>
                  <a:schemeClr val="bg1"/>
                </a:solidFill>
                <a:latin typeface="Noto Serif"/>
                <a:cs typeface="Noto Serif"/>
              </a:rPr>
              <a:t>Donec</a:t>
            </a:r>
            <a:r>
              <a:rPr lang="en-US" sz="1600" dirty="0">
                <a:solidFill>
                  <a:schemeClr val="bg1"/>
                </a:solidFill>
                <a:latin typeface="Noto Serif"/>
                <a:cs typeface="Noto Serif"/>
              </a:rPr>
              <a:t> vitae </a:t>
            </a:r>
            <a:r>
              <a:rPr lang="en-US" sz="1600" dirty="0" err="1">
                <a:solidFill>
                  <a:schemeClr val="bg1"/>
                </a:solidFill>
                <a:latin typeface="Noto Serif"/>
                <a:cs typeface="Noto Serif"/>
              </a:rPr>
              <a:t>sapien</a:t>
            </a:r>
            <a:r>
              <a:rPr lang="en-US" sz="1600" dirty="0">
                <a:solidFill>
                  <a:schemeClr val="bg1"/>
                </a:solidFill>
                <a:latin typeface="Noto Serif"/>
                <a:cs typeface="Noto Serif"/>
              </a:rPr>
              <a:t> </a:t>
            </a:r>
            <a:r>
              <a:rPr lang="en-US" sz="1600" dirty="0" err="1">
                <a:solidFill>
                  <a:schemeClr val="bg1"/>
                </a:solidFill>
                <a:latin typeface="Noto Serif"/>
                <a:cs typeface="Noto Serif"/>
              </a:rPr>
              <a:t>consectetur</a:t>
            </a:r>
            <a:r>
              <a:rPr lang="en-US" sz="1600" dirty="0">
                <a:solidFill>
                  <a:schemeClr val="bg1"/>
                </a:solidFill>
                <a:latin typeface="Noto Serif"/>
                <a:cs typeface="Noto Serif"/>
              </a:rPr>
              <a:t> </a:t>
            </a:r>
            <a:r>
              <a:rPr lang="en-US" sz="1600" dirty="0" err="1">
                <a:solidFill>
                  <a:schemeClr val="bg1"/>
                </a:solidFill>
                <a:latin typeface="Noto Serif"/>
                <a:cs typeface="Noto Serif"/>
              </a:rPr>
              <a:t>augue</a:t>
            </a:r>
            <a:r>
              <a:rPr lang="en-US" sz="1600" dirty="0">
                <a:solidFill>
                  <a:schemeClr val="bg1"/>
                </a:solidFill>
                <a:latin typeface="Noto Serif"/>
                <a:cs typeface="Noto Serif"/>
              </a:rPr>
              <a:t> </a:t>
            </a:r>
            <a:r>
              <a:rPr lang="en-US" sz="1600" dirty="0" err="1">
                <a:solidFill>
                  <a:schemeClr val="bg1"/>
                </a:solidFill>
                <a:latin typeface="Noto Serif"/>
                <a:cs typeface="Noto Serif"/>
              </a:rPr>
              <a:t>viverra</a:t>
            </a:r>
            <a:r>
              <a:rPr lang="en-US" sz="1600" dirty="0">
                <a:solidFill>
                  <a:schemeClr val="bg1"/>
                </a:solidFill>
                <a:latin typeface="Noto Serif"/>
                <a:cs typeface="Noto Serif"/>
              </a:rPr>
              <a:t> </a:t>
            </a:r>
            <a:r>
              <a:rPr lang="en-US" sz="1600" dirty="0" err="1">
                <a:solidFill>
                  <a:schemeClr val="bg1"/>
                </a:solidFill>
                <a:latin typeface="Noto Serif"/>
                <a:cs typeface="Noto Serif"/>
              </a:rPr>
              <a:t>finibus</a:t>
            </a:r>
            <a:r>
              <a:rPr lang="en-US" sz="1600" dirty="0">
                <a:solidFill>
                  <a:schemeClr val="bg1"/>
                </a:solidFill>
                <a:latin typeface="Noto Serif"/>
                <a:cs typeface="Noto Serif"/>
              </a:rPr>
              <a:t> sit </a:t>
            </a:r>
            <a:r>
              <a:rPr lang="en-US" sz="1600" dirty="0" err="1">
                <a:solidFill>
                  <a:schemeClr val="bg1"/>
                </a:solidFill>
                <a:latin typeface="Noto Serif"/>
                <a:cs typeface="Noto Serif"/>
              </a:rPr>
              <a:t>amet</a:t>
            </a:r>
            <a:r>
              <a:rPr lang="en-US" sz="1600" dirty="0">
                <a:solidFill>
                  <a:schemeClr val="bg1"/>
                </a:solidFill>
                <a:latin typeface="Noto Serif"/>
                <a:cs typeface="Noto Serif"/>
              </a:rPr>
              <a:t> </a:t>
            </a:r>
            <a:r>
              <a:rPr lang="en-US" sz="1600" dirty="0" err="1">
                <a:solidFill>
                  <a:schemeClr val="bg1"/>
                </a:solidFill>
                <a:latin typeface="Noto Serif"/>
                <a:cs typeface="Noto Serif"/>
              </a:rPr>
              <a:t>ut</a:t>
            </a:r>
            <a:r>
              <a:rPr lang="en-US" sz="1600" dirty="0">
                <a:solidFill>
                  <a:schemeClr val="bg1"/>
                </a:solidFill>
                <a:latin typeface="Noto Serif"/>
                <a:cs typeface="Noto Serif"/>
              </a:rPr>
              <a:t> </a:t>
            </a:r>
            <a:r>
              <a:rPr lang="en-US" sz="1600" dirty="0" err="1">
                <a:solidFill>
                  <a:schemeClr val="bg1"/>
                </a:solidFill>
                <a:latin typeface="Noto Serif"/>
                <a:cs typeface="Noto Serif"/>
              </a:rPr>
              <a:t>lorem</a:t>
            </a:r>
            <a:r>
              <a:rPr lang="en-US" sz="1600" dirty="0">
                <a:solidFill>
                  <a:schemeClr val="bg1"/>
                </a:solidFill>
                <a:latin typeface="Noto Serif"/>
                <a:cs typeface="Noto Serif"/>
              </a:rPr>
              <a:t>. Integer vitae </a:t>
            </a:r>
            <a:r>
              <a:rPr lang="en-US" sz="1600" dirty="0" err="1">
                <a:solidFill>
                  <a:schemeClr val="bg1"/>
                </a:solidFill>
                <a:latin typeface="Noto Serif"/>
                <a:cs typeface="Noto Serif"/>
              </a:rPr>
              <a:t>porttitor</a:t>
            </a:r>
            <a:r>
              <a:rPr lang="en-US" sz="1600" dirty="0">
                <a:solidFill>
                  <a:schemeClr val="bg1"/>
                </a:solidFill>
                <a:latin typeface="Noto Serif"/>
                <a:cs typeface="Noto Serif"/>
              </a:rPr>
              <a:t> sem. </a:t>
            </a:r>
          </a:p>
          <a:p>
            <a:pPr>
              <a:lnSpc>
                <a:spcPct val="110000"/>
              </a:lnSpc>
            </a:pPr>
            <a:endParaRPr lang="en-US" sz="1600" dirty="0">
              <a:solidFill>
                <a:srgbClr val="364852"/>
              </a:solidFill>
              <a:latin typeface="Noto Serif"/>
              <a:cs typeface="Noto Serif"/>
            </a:endParaRPr>
          </a:p>
          <a:p>
            <a:pPr>
              <a:lnSpc>
                <a:spcPct val="90000"/>
              </a:lnSpc>
              <a:spcAft>
                <a:spcPts val="600"/>
              </a:spcAft>
            </a:pPr>
            <a:r>
              <a:rPr lang="en-US" sz="2400" dirty="0">
                <a:solidFill>
                  <a:schemeClr val="bg1"/>
                </a:solidFill>
                <a:latin typeface="Lato Regular"/>
                <a:cs typeface="Lato Regular"/>
              </a:rPr>
              <a:t>Subhead</a:t>
            </a:r>
          </a:p>
          <a:p>
            <a:pPr>
              <a:lnSpc>
                <a:spcPct val="110000"/>
              </a:lnSpc>
            </a:pPr>
            <a:r>
              <a:rPr lang="en-US" sz="1600" dirty="0">
                <a:solidFill>
                  <a:schemeClr val="bg1"/>
                </a:solidFill>
                <a:latin typeface="Noto Serif"/>
                <a:cs typeface="Noto Serif"/>
              </a:rPr>
              <a:t>Nam a </a:t>
            </a:r>
            <a:r>
              <a:rPr lang="en-US" sz="1600" dirty="0" err="1">
                <a:solidFill>
                  <a:schemeClr val="bg1"/>
                </a:solidFill>
                <a:latin typeface="Noto Serif"/>
                <a:cs typeface="Noto Serif"/>
              </a:rPr>
              <a:t>lorem</a:t>
            </a:r>
            <a:r>
              <a:rPr lang="en-US" sz="1600" dirty="0">
                <a:solidFill>
                  <a:schemeClr val="bg1"/>
                </a:solidFill>
                <a:latin typeface="Noto Serif"/>
                <a:cs typeface="Noto Serif"/>
              </a:rPr>
              <a:t> </a:t>
            </a:r>
            <a:r>
              <a:rPr lang="en-US" sz="1600" dirty="0" err="1">
                <a:solidFill>
                  <a:schemeClr val="bg1"/>
                </a:solidFill>
                <a:latin typeface="Noto Serif"/>
                <a:cs typeface="Noto Serif"/>
              </a:rPr>
              <a:t>elementum</a:t>
            </a:r>
            <a:r>
              <a:rPr lang="en-US" sz="1600" dirty="0">
                <a:solidFill>
                  <a:schemeClr val="bg1"/>
                </a:solidFill>
                <a:latin typeface="Noto Serif"/>
                <a:cs typeface="Noto Serif"/>
              </a:rPr>
              <a:t>, </a:t>
            </a:r>
            <a:r>
              <a:rPr lang="en-US" sz="1600" dirty="0" err="1">
                <a:solidFill>
                  <a:schemeClr val="bg1"/>
                </a:solidFill>
                <a:latin typeface="Noto Serif"/>
                <a:cs typeface="Noto Serif"/>
              </a:rPr>
              <a:t>facilisis</a:t>
            </a:r>
            <a:r>
              <a:rPr lang="en-US" sz="1600" dirty="0">
                <a:solidFill>
                  <a:schemeClr val="bg1"/>
                </a:solidFill>
                <a:latin typeface="Noto Serif"/>
                <a:cs typeface="Noto Serif"/>
              </a:rPr>
              <a:t> dolor sit </a:t>
            </a:r>
            <a:r>
              <a:rPr lang="en-US" sz="1600" dirty="0" err="1">
                <a:solidFill>
                  <a:schemeClr val="bg1"/>
                </a:solidFill>
                <a:latin typeface="Noto Serif"/>
                <a:cs typeface="Noto Serif"/>
              </a:rPr>
              <a:t>amet</a:t>
            </a:r>
            <a:r>
              <a:rPr lang="en-US" sz="1600" dirty="0">
                <a:solidFill>
                  <a:schemeClr val="bg1"/>
                </a:solidFill>
                <a:latin typeface="Noto Serif"/>
                <a:cs typeface="Noto Serif"/>
              </a:rPr>
              <a:t>, </a:t>
            </a:r>
            <a:r>
              <a:rPr lang="en-US" sz="1600" dirty="0" err="1">
                <a:solidFill>
                  <a:schemeClr val="bg1"/>
                </a:solidFill>
                <a:latin typeface="Noto Serif"/>
                <a:cs typeface="Noto Serif"/>
              </a:rPr>
              <a:t>elementum</a:t>
            </a:r>
            <a:r>
              <a:rPr lang="en-US" sz="1600" dirty="0">
                <a:solidFill>
                  <a:schemeClr val="bg1"/>
                </a:solidFill>
                <a:latin typeface="Noto Serif"/>
                <a:cs typeface="Noto Serif"/>
              </a:rPr>
              <a:t> lacus. </a:t>
            </a:r>
            <a:r>
              <a:rPr lang="en-US" sz="1600" dirty="0" err="1">
                <a:solidFill>
                  <a:schemeClr val="bg1"/>
                </a:solidFill>
                <a:latin typeface="Noto Serif"/>
                <a:cs typeface="Noto Serif"/>
              </a:rPr>
              <a:t>Quisque</a:t>
            </a:r>
            <a:r>
              <a:rPr lang="en-US" sz="1600" dirty="0">
                <a:solidFill>
                  <a:schemeClr val="bg1"/>
                </a:solidFill>
                <a:latin typeface="Noto Serif"/>
                <a:cs typeface="Noto Serif"/>
              </a:rPr>
              <a:t> </a:t>
            </a:r>
            <a:r>
              <a:rPr lang="en-US" sz="1600" dirty="0" err="1">
                <a:solidFill>
                  <a:schemeClr val="bg1"/>
                </a:solidFill>
                <a:latin typeface="Noto Serif"/>
                <a:cs typeface="Noto Serif"/>
              </a:rPr>
              <a:t>porta</a:t>
            </a:r>
            <a:r>
              <a:rPr lang="en-US" sz="1600" dirty="0">
                <a:solidFill>
                  <a:schemeClr val="bg1"/>
                </a:solidFill>
                <a:latin typeface="Noto Serif"/>
                <a:cs typeface="Noto Serif"/>
              </a:rPr>
              <a:t> </a:t>
            </a:r>
            <a:r>
              <a:rPr lang="en-US" sz="1600" dirty="0" err="1">
                <a:solidFill>
                  <a:schemeClr val="bg1"/>
                </a:solidFill>
                <a:latin typeface="Noto Serif"/>
                <a:cs typeface="Noto Serif"/>
              </a:rPr>
              <a:t>arcu</a:t>
            </a:r>
            <a:r>
              <a:rPr lang="en-US" sz="1600" dirty="0">
                <a:solidFill>
                  <a:schemeClr val="bg1"/>
                </a:solidFill>
                <a:latin typeface="Noto Serif"/>
                <a:cs typeface="Noto Serif"/>
              </a:rPr>
              <a:t> at </a:t>
            </a:r>
            <a:r>
              <a:rPr lang="en-US" sz="1600" dirty="0" err="1">
                <a:solidFill>
                  <a:schemeClr val="bg1"/>
                </a:solidFill>
                <a:latin typeface="Noto Serif"/>
                <a:cs typeface="Noto Serif"/>
              </a:rPr>
              <a:t>nulla</a:t>
            </a:r>
            <a:r>
              <a:rPr lang="en-US" sz="1600" dirty="0">
                <a:solidFill>
                  <a:schemeClr val="bg1"/>
                </a:solidFill>
                <a:latin typeface="Noto Serif"/>
                <a:cs typeface="Noto Serif"/>
              </a:rPr>
              <a:t> </a:t>
            </a:r>
            <a:r>
              <a:rPr lang="en-US" sz="1600" dirty="0" err="1">
                <a:solidFill>
                  <a:schemeClr val="bg1"/>
                </a:solidFill>
                <a:latin typeface="Noto Serif"/>
                <a:cs typeface="Noto Serif"/>
              </a:rPr>
              <a:t>elementum</a:t>
            </a:r>
            <a:r>
              <a:rPr lang="en-US" sz="1600" dirty="0">
                <a:solidFill>
                  <a:schemeClr val="bg1"/>
                </a:solidFill>
                <a:latin typeface="Noto Serif"/>
                <a:cs typeface="Noto Serif"/>
              </a:rPr>
              <a:t> </a:t>
            </a:r>
            <a:r>
              <a:rPr lang="en-US" sz="1600" dirty="0" err="1">
                <a:solidFill>
                  <a:schemeClr val="bg1"/>
                </a:solidFill>
                <a:latin typeface="Noto Serif"/>
                <a:cs typeface="Noto Serif"/>
              </a:rPr>
              <a:t>commodo</a:t>
            </a:r>
            <a:r>
              <a:rPr lang="en-US" sz="1600" dirty="0">
                <a:solidFill>
                  <a:schemeClr val="bg1"/>
                </a:solidFill>
                <a:latin typeface="Noto Serif"/>
                <a:cs typeface="Noto Serif"/>
              </a:rPr>
              <a:t>. </a:t>
            </a:r>
            <a:br>
              <a:rPr lang="en-US" sz="1600" dirty="0">
                <a:solidFill>
                  <a:schemeClr val="bg1"/>
                </a:solidFill>
                <a:latin typeface="Noto Serif"/>
                <a:cs typeface="Noto Serif"/>
              </a:rPr>
            </a:br>
            <a:r>
              <a:rPr lang="en-US" sz="1600" dirty="0" err="1">
                <a:solidFill>
                  <a:schemeClr val="bg1"/>
                </a:solidFill>
                <a:latin typeface="Noto Serif"/>
                <a:cs typeface="Noto Serif"/>
              </a:rPr>
              <a:t>Quisque</a:t>
            </a:r>
            <a:r>
              <a:rPr lang="en-US" sz="1600" dirty="0">
                <a:solidFill>
                  <a:schemeClr val="bg1"/>
                </a:solidFill>
                <a:latin typeface="Noto Serif"/>
                <a:cs typeface="Noto Serif"/>
              </a:rPr>
              <a:t> sit </a:t>
            </a:r>
            <a:r>
              <a:rPr lang="en-US" sz="1600" dirty="0" err="1">
                <a:solidFill>
                  <a:schemeClr val="bg1"/>
                </a:solidFill>
                <a:latin typeface="Noto Serif"/>
                <a:cs typeface="Noto Serif"/>
              </a:rPr>
              <a:t>amet</a:t>
            </a:r>
            <a:r>
              <a:rPr lang="en-US" sz="1600" dirty="0">
                <a:solidFill>
                  <a:schemeClr val="bg1"/>
                </a:solidFill>
                <a:latin typeface="Noto Serif"/>
                <a:cs typeface="Noto Serif"/>
              </a:rPr>
              <a:t> </a:t>
            </a:r>
            <a:r>
              <a:rPr lang="en-US" sz="1600" dirty="0" err="1">
                <a:solidFill>
                  <a:schemeClr val="bg1"/>
                </a:solidFill>
                <a:latin typeface="Noto Serif"/>
                <a:cs typeface="Noto Serif"/>
              </a:rPr>
              <a:t>augue</a:t>
            </a:r>
            <a:r>
              <a:rPr lang="en-US" sz="1600" dirty="0">
                <a:solidFill>
                  <a:schemeClr val="bg1"/>
                </a:solidFill>
                <a:latin typeface="Noto Serif"/>
                <a:cs typeface="Noto Serif"/>
              </a:rPr>
              <a:t> </a:t>
            </a:r>
            <a:r>
              <a:rPr lang="en-US" sz="1600" dirty="0" err="1">
                <a:solidFill>
                  <a:schemeClr val="bg1"/>
                </a:solidFill>
                <a:latin typeface="Noto Serif"/>
                <a:cs typeface="Noto Serif"/>
              </a:rPr>
              <a:t>vestibulum</a:t>
            </a:r>
            <a:r>
              <a:rPr lang="en-US" sz="1600" dirty="0">
                <a:solidFill>
                  <a:schemeClr val="bg1"/>
                </a:solidFill>
                <a:latin typeface="Noto Serif"/>
                <a:cs typeface="Noto Serif"/>
              </a:rPr>
              <a:t>, semper </a:t>
            </a:r>
            <a:r>
              <a:rPr lang="en-US" sz="1600" dirty="0" err="1">
                <a:solidFill>
                  <a:schemeClr val="bg1"/>
                </a:solidFill>
                <a:latin typeface="Noto Serif"/>
                <a:cs typeface="Noto Serif"/>
              </a:rPr>
              <a:t>leo</a:t>
            </a:r>
            <a:r>
              <a:rPr lang="en-US" sz="1600" dirty="0">
                <a:solidFill>
                  <a:schemeClr val="bg1"/>
                </a:solidFill>
                <a:latin typeface="Noto Serif"/>
                <a:cs typeface="Noto Serif"/>
              </a:rPr>
              <a:t> </a:t>
            </a:r>
            <a:r>
              <a:rPr lang="en-US" sz="1600" dirty="0" err="1">
                <a:solidFill>
                  <a:schemeClr val="bg1"/>
                </a:solidFill>
                <a:latin typeface="Noto Serif"/>
                <a:cs typeface="Noto Serif"/>
              </a:rPr>
              <a:t>fermentum</a:t>
            </a:r>
            <a:r>
              <a:rPr lang="en-US" sz="1600" dirty="0">
                <a:solidFill>
                  <a:schemeClr val="bg1"/>
                </a:solidFill>
                <a:latin typeface="Noto Serif"/>
                <a:cs typeface="Noto Serif"/>
              </a:rPr>
              <a:t>, </a:t>
            </a:r>
            <a:r>
              <a:rPr lang="en-US" sz="1600" dirty="0" err="1">
                <a:solidFill>
                  <a:schemeClr val="bg1"/>
                </a:solidFill>
                <a:latin typeface="Noto Serif"/>
                <a:cs typeface="Noto Serif"/>
              </a:rPr>
              <a:t>suscipit</a:t>
            </a:r>
            <a:r>
              <a:rPr lang="en-US" sz="1600" dirty="0">
                <a:solidFill>
                  <a:schemeClr val="bg1"/>
                </a:solidFill>
                <a:latin typeface="Noto Serif"/>
                <a:cs typeface="Noto Serif"/>
              </a:rPr>
              <a:t> </a:t>
            </a:r>
            <a:r>
              <a:rPr lang="en-US" sz="1600" dirty="0" err="1">
                <a:solidFill>
                  <a:schemeClr val="bg1"/>
                </a:solidFill>
                <a:latin typeface="Noto Serif"/>
                <a:cs typeface="Noto Serif"/>
              </a:rPr>
              <a:t>massa</a:t>
            </a:r>
            <a:r>
              <a:rPr lang="en-US" sz="1600" dirty="0">
                <a:solidFill>
                  <a:schemeClr val="bg1"/>
                </a:solidFill>
                <a:latin typeface="Noto Serif"/>
                <a:cs typeface="Noto Serif"/>
              </a:rPr>
              <a:t>.</a:t>
            </a:r>
          </a:p>
        </p:txBody>
      </p:sp>
    </p:spTree>
    <p:extLst>
      <p:ext uri="{BB962C8B-B14F-4D97-AF65-F5344CB8AC3E}">
        <p14:creationId xmlns:p14="http://schemas.microsoft.com/office/powerpoint/2010/main" val="3883967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of Marquam Hill, looking west from Gibbs Street." title="Image of Marquam Hill."/>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9144000" cy="6858000"/>
          </a:xfrm>
          <a:prstGeom prst="rect">
            <a:avLst/>
          </a:prstGeom>
        </p:spPr>
      </p:pic>
      <p:sp>
        <p:nvSpPr>
          <p:cNvPr id="4" name="TextBox 3"/>
          <p:cNvSpPr txBox="1"/>
          <p:nvPr/>
        </p:nvSpPr>
        <p:spPr>
          <a:xfrm>
            <a:off x="3420821" y="488617"/>
            <a:ext cx="5316026" cy="2154436"/>
          </a:xfrm>
          <a:prstGeom prst="rect">
            <a:avLst/>
          </a:prstGeom>
          <a:noFill/>
        </p:spPr>
        <p:txBody>
          <a:bodyPr wrap="square" rtlCol="0">
            <a:spAutoFit/>
          </a:bodyPr>
          <a:lstStyle/>
          <a:p>
            <a:pPr marL="228600" indent="-173038"/>
            <a:r>
              <a:rPr lang="en-US" sz="4000" spc="20" dirty="0">
                <a:solidFill>
                  <a:schemeClr val="accent2"/>
                </a:solidFill>
                <a:latin typeface="Lato Regular"/>
                <a:cs typeface="Lato Regular"/>
              </a:rPr>
              <a:t>“</a:t>
            </a:r>
            <a:r>
              <a:rPr lang="en-US" sz="4000" spc="20" dirty="0" err="1">
                <a:solidFill>
                  <a:schemeClr val="accent2"/>
                </a:solidFill>
                <a:latin typeface="Lato Regular"/>
                <a:cs typeface="Lato Regular"/>
              </a:rPr>
              <a:t>Lorem</a:t>
            </a:r>
            <a:r>
              <a:rPr lang="en-US" sz="4000" spc="20" dirty="0">
                <a:solidFill>
                  <a:schemeClr val="accent2"/>
                </a:solidFill>
                <a:latin typeface="Lato Regular"/>
                <a:cs typeface="Lato Regular"/>
              </a:rPr>
              <a:t> </a:t>
            </a:r>
            <a:r>
              <a:rPr lang="en-US" sz="4000" spc="20" dirty="0" err="1">
                <a:solidFill>
                  <a:schemeClr val="accent2"/>
                </a:solidFill>
                <a:latin typeface="Lato Regular"/>
                <a:cs typeface="Lato Regular"/>
              </a:rPr>
              <a:t>ipsum</a:t>
            </a:r>
            <a:r>
              <a:rPr lang="en-US" sz="4000" spc="20" dirty="0">
                <a:solidFill>
                  <a:schemeClr val="accent2"/>
                </a:solidFill>
                <a:latin typeface="Lato Regular"/>
                <a:cs typeface="Lato Regular"/>
              </a:rPr>
              <a:t> dolor sit </a:t>
            </a:r>
            <a:r>
              <a:rPr lang="en-US" sz="4000" spc="20" dirty="0" err="1">
                <a:solidFill>
                  <a:schemeClr val="accent2"/>
                </a:solidFill>
                <a:latin typeface="Lato Regular"/>
                <a:cs typeface="Lato Regular"/>
              </a:rPr>
              <a:t>amet</a:t>
            </a:r>
            <a:r>
              <a:rPr lang="en-US" sz="4000" spc="20" dirty="0">
                <a:solidFill>
                  <a:schemeClr val="accent2"/>
                </a:solidFill>
                <a:latin typeface="Lato Regular"/>
                <a:cs typeface="Lato Regular"/>
              </a:rPr>
              <a:t>, </a:t>
            </a:r>
            <a:r>
              <a:rPr lang="en-US" sz="4000" spc="20" dirty="0" err="1">
                <a:solidFill>
                  <a:schemeClr val="accent2"/>
                </a:solidFill>
                <a:latin typeface="Lato Regular"/>
                <a:cs typeface="Lato Regular"/>
              </a:rPr>
              <a:t>eam</a:t>
            </a:r>
            <a:r>
              <a:rPr lang="en-US" sz="4000" spc="20" dirty="0">
                <a:solidFill>
                  <a:schemeClr val="accent2"/>
                </a:solidFill>
                <a:latin typeface="Lato Regular"/>
                <a:cs typeface="Lato Regular"/>
              </a:rPr>
              <a:t> cu </a:t>
            </a:r>
            <a:r>
              <a:rPr lang="en-US" sz="4000" spc="20" dirty="0" err="1">
                <a:solidFill>
                  <a:schemeClr val="accent2"/>
                </a:solidFill>
                <a:latin typeface="Lato Regular"/>
                <a:cs typeface="Lato Regular"/>
              </a:rPr>
              <a:t>quem</a:t>
            </a:r>
            <a:r>
              <a:rPr lang="en-US" sz="4000" spc="20" dirty="0">
                <a:solidFill>
                  <a:schemeClr val="accent2"/>
                </a:solidFill>
                <a:latin typeface="Lato Regular"/>
                <a:cs typeface="Lato Regular"/>
              </a:rPr>
              <a:t>.”</a:t>
            </a:r>
          </a:p>
          <a:p>
            <a:endParaRPr lang="en-US" spc="20" dirty="0">
              <a:solidFill>
                <a:schemeClr val="accent2"/>
              </a:solidFill>
              <a:latin typeface="Lato Regular"/>
              <a:cs typeface="Lato Regular"/>
            </a:endParaRPr>
          </a:p>
          <a:p>
            <a:pPr algn="r"/>
            <a:r>
              <a:rPr lang="en-US" spc="20" dirty="0">
                <a:solidFill>
                  <a:schemeClr val="accent2"/>
                </a:solidFill>
                <a:latin typeface="Lato Regular"/>
                <a:cs typeface="Lato Regular"/>
              </a:rPr>
              <a:t>—Quotation Credit</a:t>
            </a:r>
          </a:p>
          <a:p>
            <a:endParaRPr lang="en-US" dirty="0">
              <a:solidFill>
                <a:schemeClr val="accent2"/>
              </a:solidFill>
              <a:latin typeface="Lato Regular"/>
              <a:cs typeface="Lato Regular"/>
            </a:endParaRPr>
          </a:p>
        </p:txBody>
      </p:sp>
    </p:spTree>
    <p:extLst>
      <p:ext uri="{BB962C8B-B14F-4D97-AF65-F5344CB8AC3E}">
        <p14:creationId xmlns:p14="http://schemas.microsoft.com/office/powerpoint/2010/main" val="3758456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aphicFrame>
        <p:nvGraphicFramePr>
          <p:cNvPr id="4" name="Chart 3" descr="Blank bar chart." title="Bar chart"/>
          <p:cNvGraphicFramePr/>
          <p:nvPr>
            <p:extLst>
              <p:ext uri="{D42A27DB-BD31-4B8C-83A1-F6EECF244321}">
                <p14:modId xmlns:p14="http://schemas.microsoft.com/office/powerpoint/2010/main" val="2076291466"/>
              </p:ext>
            </p:extLst>
          </p:nvPr>
        </p:nvGraphicFramePr>
        <p:xfrm>
          <a:off x="1155911" y="1137920"/>
          <a:ext cx="7056756" cy="470450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373591" y="320816"/>
            <a:ext cx="6356526" cy="430887"/>
          </a:xfrm>
          <a:prstGeom prst="rect">
            <a:avLst/>
          </a:prstGeom>
          <a:noFill/>
        </p:spPr>
        <p:txBody>
          <a:bodyPr wrap="square" rtlCol="0">
            <a:spAutoFit/>
          </a:bodyPr>
          <a:lstStyle/>
          <a:p>
            <a:pPr>
              <a:lnSpc>
                <a:spcPct val="90000"/>
              </a:lnSpc>
              <a:spcAft>
                <a:spcPts val="600"/>
              </a:spcAft>
            </a:pPr>
            <a:r>
              <a:rPr lang="en-US" sz="2400" dirty="0">
                <a:solidFill>
                  <a:srgbClr val="2F92D5"/>
                </a:solidFill>
                <a:latin typeface="Lato Regular"/>
                <a:cs typeface="Lato Regular"/>
              </a:rPr>
              <a:t>Title of Chart</a:t>
            </a:r>
          </a:p>
        </p:txBody>
      </p:sp>
    </p:spTree>
    <p:extLst>
      <p:ext uri="{BB962C8B-B14F-4D97-AF65-F5344CB8AC3E}">
        <p14:creationId xmlns:p14="http://schemas.microsoft.com/office/powerpoint/2010/main" val="3924147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aphicFrame>
        <p:nvGraphicFramePr>
          <p:cNvPr id="2" name="Chart 1" descr="Blank line chart." title="Line chart"/>
          <p:cNvGraphicFramePr/>
          <p:nvPr>
            <p:extLst>
              <p:ext uri="{D42A27DB-BD31-4B8C-83A1-F6EECF244321}">
                <p14:modId xmlns:p14="http://schemas.microsoft.com/office/powerpoint/2010/main" val="1982041436"/>
              </p:ext>
            </p:extLst>
          </p:nvPr>
        </p:nvGraphicFramePr>
        <p:xfrm>
          <a:off x="1094740" y="1109132"/>
          <a:ext cx="7084060" cy="472270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373591" y="320816"/>
            <a:ext cx="6356526" cy="430887"/>
          </a:xfrm>
          <a:prstGeom prst="rect">
            <a:avLst/>
          </a:prstGeom>
          <a:noFill/>
        </p:spPr>
        <p:txBody>
          <a:bodyPr wrap="square" rtlCol="0">
            <a:spAutoFit/>
          </a:bodyPr>
          <a:lstStyle/>
          <a:p>
            <a:pPr>
              <a:lnSpc>
                <a:spcPct val="90000"/>
              </a:lnSpc>
              <a:spcAft>
                <a:spcPts val="600"/>
              </a:spcAft>
            </a:pPr>
            <a:r>
              <a:rPr lang="en-US" sz="2400" dirty="0">
                <a:solidFill>
                  <a:srgbClr val="2F92D5"/>
                </a:solidFill>
                <a:latin typeface="Lato Regular"/>
                <a:cs typeface="Lato Regular"/>
              </a:rPr>
              <a:t>Title of Chart</a:t>
            </a:r>
          </a:p>
        </p:txBody>
      </p:sp>
    </p:spTree>
    <p:extLst>
      <p:ext uri="{BB962C8B-B14F-4D97-AF65-F5344CB8AC3E}">
        <p14:creationId xmlns:p14="http://schemas.microsoft.com/office/powerpoint/2010/main" val="366121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aphicFrame>
        <p:nvGraphicFramePr>
          <p:cNvPr id="5" name="Chart 4" descr="Blank scatter chart." title="Scatter chart"/>
          <p:cNvGraphicFramePr/>
          <p:nvPr>
            <p:extLst>
              <p:ext uri="{D42A27DB-BD31-4B8C-83A1-F6EECF244321}">
                <p14:modId xmlns:p14="http://schemas.microsoft.com/office/powerpoint/2010/main" val="2042352004"/>
              </p:ext>
            </p:extLst>
          </p:nvPr>
        </p:nvGraphicFramePr>
        <p:xfrm>
          <a:off x="962660" y="812800"/>
          <a:ext cx="7459980" cy="497332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373591" y="320816"/>
            <a:ext cx="6356526" cy="430887"/>
          </a:xfrm>
          <a:prstGeom prst="rect">
            <a:avLst/>
          </a:prstGeom>
          <a:noFill/>
        </p:spPr>
        <p:txBody>
          <a:bodyPr wrap="square" rtlCol="0">
            <a:spAutoFit/>
          </a:bodyPr>
          <a:lstStyle/>
          <a:p>
            <a:pPr>
              <a:lnSpc>
                <a:spcPct val="90000"/>
              </a:lnSpc>
              <a:spcAft>
                <a:spcPts val="600"/>
              </a:spcAft>
            </a:pPr>
            <a:r>
              <a:rPr lang="en-US" sz="2400" dirty="0">
                <a:solidFill>
                  <a:srgbClr val="2F92D5"/>
                </a:solidFill>
                <a:latin typeface="Lato Regular"/>
                <a:cs typeface="Lato Regular"/>
              </a:rPr>
              <a:t>Title of Chart</a:t>
            </a:r>
          </a:p>
        </p:txBody>
      </p:sp>
    </p:spTree>
    <p:extLst>
      <p:ext uri="{BB962C8B-B14F-4D97-AF65-F5344CB8AC3E}">
        <p14:creationId xmlns:p14="http://schemas.microsoft.com/office/powerpoint/2010/main" val="4048604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hoto of physician caring for patient at bedside. " title="Patient care image."/>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759" y="0"/>
            <a:ext cx="9144000" cy="6858000"/>
          </a:xfrm>
          <a:prstGeom prst="rect">
            <a:avLst/>
          </a:prstGeom>
        </p:spPr>
      </p:pic>
      <p:sp>
        <p:nvSpPr>
          <p:cNvPr id="3" name="TextBox 2"/>
          <p:cNvSpPr txBox="1"/>
          <p:nvPr/>
        </p:nvSpPr>
        <p:spPr>
          <a:xfrm>
            <a:off x="304720" y="559169"/>
            <a:ext cx="3728576" cy="4001096"/>
          </a:xfrm>
          <a:prstGeom prst="rect">
            <a:avLst/>
          </a:prstGeom>
          <a:noFill/>
        </p:spPr>
        <p:txBody>
          <a:bodyPr wrap="square" rtlCol="0">
            <a:spAutoFit/>
          </a:bodyPr>
          <a:lstStyle/>
          <a:p>
            <a:pPr marL="228600" indent="-173038"/>
            <a:r>
              <a:rPr lang="en-US" sz="4000" spc="20" dirty="0">
                <a:solidFill>
                  <a:srgbClr val="FFFFFF"/>
                </a:solidFill>
                <a:latin typeface="Lato Regular"/>
                <a:cs typeface="Lato Regular"/>
              </a:rPr>
              <a:t>“</a:t>
            </a:r>
            <a:r>
              <a:rPr lang="en-US" sz="4000" spc="20" dirty="0" err="1">
                <a:solidFill>
                  <a:srgbClr val="FFFFFF"/>
                </a:solidFill>
                <a:latin typeface="Lato Regular"/>
                <a:cs typeface="Lato Regular"/>
              </a:rPr>
              <a:t>Lorem</a:t>
            </a:r>
            <a:r>
              <a:rPr lang="en-US" sz="4000" spc="20" dirty="0">
                <a:solidFill>
                  <a:srgbClr val="FFFFFF"/>
                </a:solidFill>
                <a:latin typeface="Lato Regular"/>
                <a:cs typeface="Lato Regular"/>
              </a:rPr>
              <a:t> </a:t>
            </a:r>
            <a:r>
              <a:rPr lang="en-US" sz="4000" spc="20" dirty="0" err="1">
                <a:solidFill>
                  <a:srgbClr val="FFFFFF"/>
                </a:solidFill>
                <a:latin typeface="Lato Regular"/>
                <a:cs typeface="Lato Regular"/>
              </a:rPr>
              <a:t>ipsum</a:t>
            </a:r>
            <a:r>
              <a:rPr lang="en-US" sz="4000" spc="20" dirty="0">
                <a:solidFill>
                  <a:srgbClr val="FFFFFF"/>
                </a:solidFill>
                <a:latin typeface="Lato Regular"/>
                <a:cs typeface="Lato Regular"/>
              </a:rPr>
              <a:t> dolor sit </a:t>
            </a:r>
            <a:r>
              <a:rPr lang="en-US" sz="4000" spc="20" dirty="0" err="1">
                <a:solidFill>
                  <a:srgbClr val="FFFFFF"/>
                </a:solidFill>
                <a:latin typeface="Lato Regular"/>
                <a:cs typeface="Lato Regular"/>
              </a:rPr>
              <a:t>amet</a:t>
            </a:r>
            <a:r>
              <a:rPr lang="en-US" sz="4000" spc="20" dirty="0">
                <a:solidFill>
                  <a:srgbClr val="FFFFFF"/>
                </a:solidFill>
                <a:latin typeface="Lato Regular"/>
                <a:cs typeface="Lato Regular"/>
              </a:rPr>
              <a:t>, </a:t>
            </a:r>
            <a:r>
              <a:rPr lang="en-US" sz="4000" spc="20" dirty="0" err="1">
                <a:solidFill>
                  <a:srgbClr val="FFFFFF"/>
                </a:solidFill>
                <a:latin typeface="Lato Regular"/>
                <a:cs typeface="Lato Regular"/>
              </a:rPr>
              <a:t>eam</a:t>
            </a:r>
            <a:r>
              <a:rPr lang="en-US" sz="4000" spc="20" dirty="0">
                <a:solidFill>
                  <a:srgbClr val="FFFFFF"/>
                </a:solidFill>
                <a:latin typeface="Lato Regular"/>
                <a:cs typeface="Lato Regular"/>
              </a:rPr>
              <a:t> cu </a:t>
            </a:r>
            <a:r>
              <a:rPr lang="en-US" sz="4000" spc="20" dirty="0" err="1">
                <a:solidFill>
                  <a:srgbClr val="FFFFFF"/>
                </a:solidFill>
                <a:latin typeface="Lato Regular"/>
                <a:cs typeface="Lato Regular"/>
              </a:rPr>
              <a:t>quem</a:t>
            </a:r>
            <a:r>
              <a:rPr lang="en-US" sz="4000" spc="20" dirty="0">
                <a:solidFill>
                  <a:srgbClr val="FFFFFF"/>
                </a:solidFill>
                <a:latin typeface="Lato Regular"/>
                <a:cs typeface="Lato Regular"/>
              </a:rPr>
              <a:t> </a:t>
            </a:r>
            <a:r>
              <a:rPr lang="en-US" sz="4000" spc="20" dirty="0" err="1">
                <a:solidFill>
                  <a:srgbClr val="FFFFFF"/>
                </a:solidFill>
                <a:latin typeface="Lato Regular"/>
                <a:cs typeface="Lato Regular"/>
              </a:rPr>
              <a:t>invidunt</a:t>
            </a:r>
            <a:r>
              <a:rPr lang="en-US" sz="4000" spc="20" dirty="0">
                <a:solidFill>
                  <a:srgbClr val="FFFFFF"/>
                </a:solidFill>
                <a:latin typeface="Lato Regular"/>
                <a:cs typeface="Lato Regular"/>
              </a:rPr>
              <a:t> perfecto.”</a:t>
            </a:r>
          </a:p>
          <a:p>
            <a:endParaRPr lang="en-US" spc="20" dirty="0">
              <a:solidFill>
                <a:srgbClr val="FFFFFF"/>
              </a:solidFill>
              <a:latin typeface="Lato Regular"/>
              <a:cs typeface="Lato Regular"/>
            </a:endParaRPr>
          </a:p>
          <a:p>
            <a:pPr algn="r"/>
            <a:r>
              <a:rPr lang="en-US" spc="20" dirty="0">
                <a:solidFill>
                  <a:srgbClr val="FFFFFF"/>
                </a:solidFill>
                <a:latin typeface="Lato Regular"/>
                <a:cs typeface="Lato Regular"/>
              </a:rPr>
              <a:t>—Quotation Credit</a:t>
            </a:r>
          </a:p>
          <a:p>
            <a:endParaRPr lang="en-US" dirty="0">
              <a:solidFill>
                <a:srgbClr val="FFFFFF"/>
              </a:solidFill>
              <a:latin typeface="Lato Regular"/>
              <a:cs typeface="Lato Regular"/>
            </a:endParaRPr>
          </a:p>
        </p:txBody>
      </p:sp>
    </p:spTree>
    <p:extLst>
      <p:ext uri="{BB962C8B-B14F-4D97-AF65-F5344CB8AC3E}">
        <p14:creationId xmlns:p14="http://schemas.microsoft.com/office/powerpoint/2010/main" val="184568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of physician with child in arms, looking out window." title="Image of physician looking out window with child."/>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6857999"/>
          </a:xfrm>
          <a:prstGeom prst="rect">
            <a:avLst/>
          </a:prstGeom>
        </p:spPr>
      </p:pic>
      <p:sp>
        <p:nvSpPr>
          <p:cNvPr id="3" name="TextBox 2"/>
          <p:cNvSpPr txBox="1"/>
          <p:nvPr/>
        </p:nvSpPr>
        <p:spPr>
          <a:xfrm>
            <a:off x="410551" y="559169"/>
            <a:ext cx="3916717" cy="4001096"/>
          </a:xfrm>
          <a:prstGeom prst="rect">
            <a:avLst/>
          </a:prstGeom>
          <a:noFill/>
        </p:spPr>
        <p:txBody>
          <a:bodyPr wrap="square" rtlCol="0">
            <a:spAutoFit/>
          </a:bodyPr>
          <a:lstStyle/>
          <a:p>
            <a:pPr marL="228600" indent="-173038"/>
            <a:r>
              <a:rPr lang="en-US" sz="4000" spc="20" dirty="0">
                <a:solidFill>
                  <a:srgbClr val="0C61AF"/>
                </a:solidFill>
                <a:latin typeface="Lato Regular"/>
                <a:cs typeface="Lato Regular"/>
              </a:rPr>
              <a:t>“</a:t>
            </a:r>
            <a:r>
              <a:rPr lang="en-US" sz="4000" spc="20" dirty="0" err="1">
                <a:solidFill>
                  <a:srgbClr val="0C61AF"/>
                </a:solidFill>
                <a:latin typeface="Lato Regular"/>
                <a:cs typeface="Lato Regular"/>
              </a:rPr>
              <a:t>Lorem</a:t>
            </a:r>
            <a:r>
              <a:rPr lang="en-US" sz="4000" spc="20" dirty="0">
                <a:solidFill>
                  <a:srgbClr val="0C61AF"/>
                </a:solidFill>
                <a:latin typeface="Lato Regular"/>
                <a:cs typeface="Lato Regular"/>
              </a:rPr>
              <a:t> </a:t>
            </a:r>
            <a:r>
              <a:rPr lang="en-US" sz="4000" spc="20" dirty="0" err="1">
                <a:solidFill>
                  <a:srgbClr val="0C61AF"/>
                </a:solidFill>
                <a:latin typeface="Lato Regular"/>
                <a:cs typeface="Lato Regular"/>
              </a:rPr>
              <a:t>ipsum</a:t>
            </a:r>
            <a:r>
              <a:rPr lang="en-US" sz="4000" spc="20" dirty="0">
                <a:solidFill>
                  <a:srgbClr val="0C61AF"/>
                </a:solidFill>
                <a:latin typeface="Lato Regular"/>
                <a:cs typeface="Lato Regular"/>
              </a:rPr>
              <a:t> dolor sit </a:t>
            </a:r>
            <a:r>
              <a:rPr lang="en-US" sz="4000" spc="20" dirty="0" err="1">
                <a:solidFill>
                  <a:srgbClr val="0C61AF"/>
                </a:solidFill>
                <a:latin typeface="Lato Regular"/>
                <a:cs typeface="Lato Regular"/>
              </a:rPr>
              <a:t>amet</a:t>
            </a:r>
            <a:r>
              <a:rPr lang="en-US" sz="4000" spc="20" dirty="0">
                <a:solidFill>
                  <a:srgbClr val="0C61AF"/>
                </a:solidFill>
                <a:latin typeface="Lato Regular"/>
                <a:cs typeface="Lato Regular"/>
              </a:rPr>
              <a:t>, </a:t>
            </a:r>
            <a:r>
              <a:rPr lang="en-US" sz="4000" spc="20" dirty="0" err="1">
                <a:solidFill>
                  <a:srgbClr val="0C61AF"/>
                </a:solidFill>
                <a:latin typeface="Lato Regular"/>
                <a:cs typeface="Lato Regular"/>
              </a:rPr>
              <a:t>eam</a:t>
            </a:r>
            <a:r>
              <a:rPr lang="en-US" sz="4000" spc="20" dirty="0">
                <a:solidFill>
                  <a:srgbClr val="0C61AF"/>
                </a:solidFill>
                <a:latin typeface="Lato Regular"/>
                <a:cs typeface="Lato Regular"/>
              </a:rPr>
              <a:t> cu </a:t>
            </a:r>
            <a:r>
              <a:rPr lang="en-US" sz="4000" spc="20" dirty="0" err="1">
                <a:solidFill>
                  <a:srgbClr val="0C61AF"/>
                </a:solidFill>
                <a:latin typeface="Lato Regular"/>
                <a:cs typeface="Lato Regular"/>
              </a:rPr>
              <a:t>quem</a:t>
            </a:r>
            <a:r>
              <a:rPr lang="en-US" sz="4000" spc="20" dirty="0">
                <a:solidFill>
                  <a:srgbClr val="0C61AF"/>
                </a:solidFill>
                <a:latin typeface="Lato Regular"/>
                <a:cs typeface="Lato Regular"/>
              </a:rPr>
              <a:t> </a:t>
            </a:r>
            <a:r>
              <a:rPr lang="en-US" sz="4000" spc="20" dirty="0" err="1">
                <a:solidFill>
                  <a:srgbClr val="0C61AF"/>
                </a:solidFill>
                <a:latin typeface="Lato Regular"/>
                <a:cs typeface="Lato Regular"/>
              </a:rPr>
              <a:t>invidunt</a:t>
            </a:r>
            <a:r>
              <a:rPr lang="en-US" sz="4000" spc="20" dirty="0">
                <a:solidFill>
                  <a:srgbClr val="0C61AF"/>
                </a:solidFill>
                <a:latin typeface="Lato Regular"/>
                <a:cs typeface="Lato Regular"/>
              </a:rPr>
              <a:t> perfecto.”</a:t>
            </a:r>
          </a:p>
          <a:p>
            <a:endParaRPr lang="en-US" spc="20" dirty="0">
              <a:solidFill>
                <a:srgbClr val="0C61AF"/>
              </a:solidFill>
              <a:latin typeface="Lato Regular"/>
              <a:cs typeface="Lato Regular"/>
            </a:endParaRPr>
          </a:p>
          <a:p>
            <a:pPr algn="r"/>
            <a:r>
              <a:rPr lang="en-US" spc="20" dirty="0">
                <a:solidFill>
                  <a:srgbClr val="0C61AF"/>
                </a:solidFill>
                <a:latin typeface="Lato Regular"/>
                <a:cs typeface="Lato Regular"/>
              </a:rPr>
              <a:t>—Quotation Credit</a:t>
            </a:r>
          </a:p>
          <a:p>
            <a:endParaRPr lang="en-US" dirty="0">
              <a:solidFill>
                <a:srgbClr val="0C61AF"/>
              </a:solidFill>
              <a:latin typeface="Lato Regular"/>
              <a:cs typeface="Lato Regular"/>
            </a:endParaRPr>
          </a:p>
        </p:txBody>
      </p:sp>
    </p:spTree>
    <p:extLst>
      <p:ext uri="{BB962C8B-B14F-4D97-AF65-F5344CB8AC3E}">
        <p14:creationId xmlns:p14="http://schemas.microsoft.com/office/powerpoint/2010/main" val="315875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of bottle of pills, on side. " title="Bottle of pills 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22628" y="2786699"/>
            <a:ext cx="5500166" cy="3666777"/>
          </a:xfrm>
          <a:prstGeom prst="rect">
            <a:avLst/>
          </a:prstGeom>
        </p:spPr>
      </p:pic>
      <p:sp>
        <p:nvSpPr>
          <p:cNvPr id="3" name="TextBox 2"/>
          <p:cNvSpPr txBox="1"/>
          <p:nvPr/>
        </p:nvSpPr>
        <p:spPr>
          <a:xfrm>
            <a:off x="927942" y="871415"/>
            <a:ext cx="7291517" cy="1323439"/>
          </a:xfrm>
          <a:prstGeom prst="rect">
            <a:avLst/>
          </a:prstGeom>
          <a:noFill/>
        </p:spPr>
        <p:txBody>
          <a:bodyPr wrap="square" rtlCol="0">
            <a:spAutoFit/>
          </a:bodyPr>
          <a:lstStyle/>
          <a:p>
            <a:r>
              <a:rPr lang="en-US" sz="4000" spc="20" dirty="0" err="1">
                <a:solidFill>
                  <a:srgbClr val="0C61AF"/>
                </a:solidFill>
                <a:latin typeface="Lato Regular"/>
                <a:cs typeface="Lato Regular"/>
              </a:rPr>
              <a:t>Lorem</a:t>
            </a:r>
            <a:r>
              <a:rPr lang="en-US" sz="4000" spc="20" dirty="0">
                <a:solidFill>
                  <a:srgbClr val="0C61AF"/>
                </a:solidFill>
                <a:latin typeface="Lato Regular"/>
                <a:cs typeface="Lato Regular"/>
              </a:rPr>
              <a:t> </a:t>
            </a:r>
            <a:r>
              <a:rPr lang="en-US" sz="4000" spc="20" dirty="0" err="1">
                <a:solidFill>
                  <a:srgbClr val="0C61AF"/>
                </a:solidFill>
                <a:latin typeface="Lato Regular"/>
                <a:cs typeface="Lato Regular"/>
              </a:rPr>
              <a:t>ipsum</a:t>
            </a:r>
            <a:r>
              <a:rPr lang="en-US" sz="4000" spc="20" dirty="0">
                <a:solidFill>
                  <a:srgbClr val="0C61AF"/>
                </a:solidFill>
                <a:latin typeface="Lato Regular"/>
                <a:cs typeface="Lato Regular"/>
              </a:rPr>
              <a:t> dolor sit </a:t>
            </a:r>
            <a:r>
              <a:rPr lang="en-US" sz="4000" spc="20" dirty="0" err="1">
                <a:solidFill>
                  <a:srgbClr val="0C61AF"/>
                </a:solidFill>
                <a:latin typeface="Lato Regular"/>
                <a:cs typeface="Lato Regular"/>
              </a:rPr>
              <a:t>amet</a:t>
            </a:r>
            <a:r>
              <a:rPr lang="en-US" sz="4000" spc="20" dirty="0">
                <a:solidFill>
                  <a:srgbClr val="0C61AF"/>
                </a:solidFill>
                <a:latin typeface="Lato Regular"/>
                <a:cs typeface="Lato Regular"/>
              </a:rPr>
              <a:t>, </a:t>
            </a:r>
            <a:r>
              <a:rPr lang="en-US" sz="4000" spc="20" dirty="0" err="1">
                <a:solidFill>
                  <a:srgbClr val="0C61AF"/>
                </a:solidFill>
                <a:latin typeface="Lato Regular"/>
                <a:cs typeface="Lato Regular"/>
              </a:rPr>
              <a:t>eam</a:t>
            </a:r>
            <a:r>
              <a:rPr lang="en-US" sz="4000" spc="20" dirty="0">
                <a:solidFill>
                  <a:srgbClr val="0C61AF"/>
                </a:solidFill>
                <a:latin typeface="Lato Regular"/>
                <a:cs typeface="Lato Regular"/>
              </a:rPr>
              <a:t> cu </a:t>
            </a:r>
            <a:r>
              <a:rPr lang="en-US" sz="4000" spc="20" dirty="0" err="1">
                <a:solidFill>
                  <a:srgbClr val="0C61AF"/>
                </a:solidFill>
                <a:latin typeface="Lato Regular"/>
                <a:cs typeface="Lato Regular"/>
              </a:rPr>
              <a:t>quem</a:t>
            </a:r>
            <a:r>
              <a:rPr lang="en-US" sz="4000" spc="20" dirty="0">
                <a:solidFill>
                  <a:srgbClr val="0C61AF"/>
                </a:solidFill>
                <a:latin typeface="Lato Regular"/>
                <a:cs typeface="Lato Regular"/>
              </a:rPr>
              <a:t> </a:t>
            </a:r>
            <a:r>
              <a:rPr lang="en-US" sz="4000" spc="20" dirty="0" err="1">
                <a:solidFill>
                  <a:srgbClr val="0C61AF"/>
                </a:solidFill>
                <a:latin typeface="Lato Regular"/>
                <a:cs typeface="Lato Regular"/>
              </a:rPr>
              <a:t>invidunt</a:t>
            </a:r>
            <a:r>
              <a:rPr lang="en-US" sz="4000" spc="20" dirty="0">
                <a:solidFill>
                  <a:srgbClr val="0C61AF"/>
                </a:solidFill>
                <a:latin typeface="Lato Regular"/>
                <a:cs typeface="Lato Regular"/>
              </a:rPr>
              <a:t> perfecto.</a:t>
            </a:r>
          </a:p>
        </p:txBody>
      </p:sp>
    </p:spTree>
    <p:extLst>
      <p:ext uri="{BB962C8B-B14F-4D97-AF65-F5344CB8AC3E}">
        <p14:creationId xmlns:p14="http://schemas.microsoft.com/office/powerpoint/2010/main" val="2238581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of elderly person's hands, with caregiver's hands on top." title="Hands image."/>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Tree>
    <p:extLst>
      <p:ext uri="{BB962C8B-B14F-4D97-AF65-F5344CB8AC3E}">
        <p14:creationId xmlns:p14="http://schemas.microsoft.com/office/powerpoint/2010/main" val="3299166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of healthcare infographic." title="Infographic image."/>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Tree>
    <p:extLst>
      <p:ext uri="{BB962C8B-B14F-4D97-AF65-F5344CB8AC3E}">
        <p14:creationId xmlns:p14="http://schemas.microsoft.com/office/powerpoint/2010/main" val="358017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itle slide, option A. Charcoal backround, image of light receding." title="Title slide, option A (light receding 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extBox 4"/>
          <p:cNvSpPr txBox="1"/>
          <p:nvPr/>
        </p:nvSpPr>
        <p:spPr>
          <a:xfrm>
            <a:off x="693170" y="4640130"/>
            <a:ext cx="4786372" cy="415498"/>
          </a:xfrm>
          <a:prstGeom prst="rect">
            <a:avLst/>
          </a:prstGeom>
          <a:noFill/>
        </p:spPr>
        <p:txBody>
          <a:bodyPr wrap="square" rtlCol="0">
            <a:spAutoFit/>
          </a:bodyPr>
          <a:lstStyle/>
          <a:p>
            <a:r>
              <a:rPr lang="en-US" sz="2100" dirty="0">
                <a:solidFill>
                  <a:schemeClr val="bg1"/>
                </a:solidFill>
                <a:latin typeface="Lato Regular"/>
                <a:cs typeface="Lato Regular"/>
              </a:rPr>
              <a:t>Subtitle for Presentation</a:t>
            </a:r>
          </a:p>
        </p:txBody>
      </p:sp>
      <p:sp>
        <p:nvSpPr>
          <p:cNvPr id="4" name="TextBox 3"/>
          <p:cNvSpPr txBox="1"/>
          <p:nvPr/>
        </p:nvSpPr>
        <p:spPr>
          <a:xfrm>
            <a:off x="622050" y="3862530"/>
            <a:ext cx="5484110" cy="769441"/>
          </a:xfrm>
          <a:prstGeom prst="rect">
            <a:avLst/>
          </a:prstGeom>
          <a:noFill/>
        </p:spPr>
        <p:txBody>
          <a:bodyPr wrap="square" rtlCol="0">
            <a:spAutoFit/>
          </a:bodyPr>
          <a:lstStyle/>
          <a:p>
            <a:r>
              <a:rPr lang="en-US" sz="4400" dirty="0">
                <a:solidFill>
                  <a:schemeClr val="bg1"/>
                </a:solidFill>
                <a:latin typeface="Lato Regular"/>
                <a:cs typeface="Lato Regular"/>
              </a:rPr>
              <a:t>Title of Presentation</a:t>
            </a:r>
          </a:p>
        </p:txBody>
      </p:sp>
      <p:cxnSp>
        <p:nvCxnSpPr>
          <p:cNvPr id="6" name="Straight Connector 5" title="Straight line"/>
          <p:cNvCxnSpPr/>
          <p:nvPr/>
        </p:nvCxnSpPr>
        <p:spPr>
          <a:xfrm>
            <a:off x="725731" y="5762880"/>
            <a:ext cx="7594261" cy="864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6" descr="OHSU master brand logo." title="OHSU master brand logo."/>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3170" y="2416074"/>
            <a:ext cx="603495" cy="1034025"/>
          </a:xfrm>
          <a:prstGeom prst="rect">
            <a:avLst/>
          </a:prstGeom>
        </p:spPr>
      </p:pic>
      <p:sp>
        <p:nvSpPr>
          <p:cNvPr id="3" name="TextBox 2"/>
          <p:cNvSpPr txBox="1"/>
          <p:nvPr/>
        </p:nvSpPr>
        <p:spPr>
          <a:xfrm>
            <a:off x="658492" y="6148541"/>
            <a:ext cx="6154231" cy="230832"/>
          </a:xfrm>
          <a:prstGeom prst="rect">
            <a:avLst/>
          </a:prstGeom>
          <a:noFill/>
        </p:spPr>
        <p:txBody>
          <a:bodyPr wrap="square" rtlCol="0">
            <a:spAutoFit/>
          </a:bodyPr>
          <a:lstStyle/>
          <a:p>
            <a:r>
              <a:rPr lang="en-US" sz="900" kern="0" spc="80" dirty="0">
                <a:solidFill>
                  <a:schemeClr val="bg1"/>
                </a:solidFill>
                <a:latin typeface="Lato Regular" panose="020F0502020204030203" pitchFamily="34" charset="0"/>
                <a:cs typeface="Lato Light"/>
              </a:rPr>
              <a:t>DATE: MONTH 22, 2015   PRESENTED BY: NAME LAST NAME, TITLE</a:t>
            </a:r>
          </a:p>
        </p:txBody>
      </p:sp>
    </p:spTree>
    <p:extLst>
      <p:ext uri="{BB962C8B-B14F-4D97-AF65-F5344CB8AC3E}">
        <p14:creationId xmlns:p14="http://schemas.microsoft.com/office/powerpoint/2010/main" val="3144814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HSU four-colog master brand logo." title="OHSU master brand logo"/>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64284" y="1810771"/>
            <a:ext cx="870038" cy="1490121"/>
          </a:xfrm>
          <a:prstGeom prst="rect">
            <a:avLst/>
          </a:prstGeom>
        </p:spPr>
      </p:pic>
      <p:sp>
        <p:nvSpPr>
          <p:cNvPr id="3" name="Title 1"/>
          <p:cNvSpPr txBox="1">
            <a:spLocks/>
          </p:cNvSpPr>
          <p:nvPr/>
        </p:nvSpPr>
        <p:spPr>
          <a:xfrm>
            <a:off x="713103" y="3648409"/>
            <a:ext cx="7772400" cy="1001712"/>
          </a:xfrm>
          <a:prstGeom prst="rect">
            <a:avLst/>
          </a:prstGeom>
        </p:spPr>
        <p:txBody>
          <a:bodyPr vert="horz" lIns="91440" tIns="45720" rIns="91440" bIns="45720" rtlCol="0" anchor="ctr">
            <a:noAutofit/>
          </a:bodyPr>
          <a:lstStyle>
            <a:lvl1pPr algn="l" defTabSz="457200" rtl="0" eaLnBrk="1" latinLnBrk="0" hangingPunct="1">
              <a:spcBef>
                <a:spcPct val="0"/>
              </a:spcBef>
              <a:buNone/>
              <a:defRPr sz="4400" b="0" i="0" kern="1200">
                <a:solidFill>
                  <a:srgbClr val="2F92D5"/>
                </a:solidFill>
                <a:latin typeface="Lato Light"/>
                <a:ea typeface="+mj-ea"/>
                <a:cs typeface="Lato Light"/>
              </a:defRPr>
            </a:lvl1pPr>
          </a:lstStyle>
          <a:p>
            <a:pPr algn="ctr"/>
            <a:r>
              <a:rPr lang="en-US" sz="4800" spc="20" dirty="0">
                <a:latin typeface="Lato Regular"/>
                <a:cs typeface="Lato Regular"/>
              </a:rPr>
              <a:t>Thank You</a:t>
            </a:r>
          </a:p>
        </p:txBody>
      </p:sp>
    </p:spTree>
    <p:extLst>
      <p:ext uri="{BB962C8B-B14F-4D97-AF65-F5344CB8AC3E}">
        <p14:creationId xmlns:p14="http://schemas.microsoft.com/office/powerpoint/2010/main" val="298540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tle slide, option B. Charcoal background, photo of Marquam Hill. " title="Title slide, option B (Marquam Hill 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8" name="TextBox 7"/>
          <p:cNvSpPr txBox="1"/>
          <p:nvPr/>
        </p:nvSpPr>
        <p:spPr>
          <a:xfrm>
            <a:off x="658492" y="6148541"/>
            <a:ext cx="6154231" cy="230832"/>
          </a:xfrm>
          <a:prstGeom prst="rect">
            <a:avLst/>
          </a:prstGeom>
          <a:noFill/>
        </p:spPr>
        <p:txBody>
          <a:bodyPr wrap="square" rtlCol="0">
            <a:spAutoFit/>
          </a:bodyPr>
          <a:lstStyle/>
          <a:p>
            <a:r>
              <a:rPr lang="en-US" sz="900" kern="0" spc="80" dirty="0">
                <a:solidFill>
                  <a:schemeClr val="bg1"/>
                </a:solidFill>
                <a:latin typeface="Lato Regular" panose="020F0502020204030203" pitchFamily="34" charset="0"/>
                <a:cs typeface="Lato Light"/>
              </a:rPr>
              <a:t>DATE: MONTH 22, 2015   PRESENTED BY: NAME LAST NAME, TITLE</a:t>
            </a:r>
          </a:p>
        </p:txBody>
      </p:sp>
      <p:sp>
        <p:nvSpPr>
          <p:cNvPr id="9" name="TextBox 8"/>
          <p:cNvSpPr txBox="1"/>
          <p:nvPr/>
        </p:nvSpPr>
        <p:spPr>
          <a:xfrm>
            <a:off x="622050" y="3862530"/>
            <a:ext cx="5484110" cy="769441"/>
          </a:xfrm>
          <a:prstGeom prst="rect">
            <a:avLst/>
          </a:prstGeom>
          <a:noFill/>
        </p:spPr>
        <p:txBody>
          <a:bodyPr wrap="square" rtlCol="0">
            <a:spAutoFit/>
          </a:bodyPr>
          <a:lstStyle/>
          <a:p>
            <a:r>
              <a:rPr lang="en-US" sz="4400" dirty="0">
                <a:solidFill>
                  <a:schemeClr val="bg1"/>
                </a:solidFill>
                <a:latin typeface="Lato Regular"/>
                <a:cs typeface="Lato Regular"/>
              </a:rPr>
              <a:t>Title of Presentation</a:t>
            </a:r>
          </a:p>
        </p:txBody>
      </p:sp>
      <p:sp>
        <p:nvSpPr>
          <p:cNvPr id="10" name="TextBox 9"/>
          <p:cNvSpPr txBox="1"/>
          <p:nvPr/>
        </p:nvSpPr>
        <p:spPr>
          <a:xfrm>
            <a:off x="693170" y="4640130"/>
            <a:ext cx="4786372" cy="415498"/>
          </a:xfrm>
          <a:prstGeom prst="rect">
            <a:avLst/>
          </a:prstGeom>
          <a:noFill/>
        </p:spPr>
        <p:txBody>
          <a:bodyPr wrap="square" rtlCol="0">
            <a:spAutoFit/>
          </a:bodyPr>
          <a:lstStyle/>
          <a:p>
            <a:r>
              <a:rPr lang="en-US" sz="2100" dirty="0">
                <a:solidFill>
                  <a:schemeClr val="bg1"/>
                </a:solidFill>
                <a:latin typeface="Lato Regular"/>
                <a:cs typeface="Lato Regular"/>
              </a:rPr>
              <a:t>Subtitle for Presentation</a:t>
            </a:r>
          </a:p>
        </p:txBody>
      </p:sp>
      <p:cxnSp>
        <p:nvCxnSpPr>
          <p:cNvPr id="11" name="Straight Connector 10" title="Straight line."/>
          <p:cNvCxnSpPr/>
          <p:nvPr/>
        </p:nvCxnSpPr>
        <p:spPr>
          <a:xfrm>
            <a:off x="725731" y="5762880"/>
            <a:ext cx="7594261" cy="864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OHSU master brand logo." title="OHSU master brand logo."/>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3170" y="2416074"/>
            <a:ext cx="603495" cy="1034025"/>
          </a:xfrm>
          <a:prstGeom prst="rect">
            <a:avLst/>
          </a:prstGeom>
        </p:spPr>
      </p:pic>
    </p:spTree>
    <p:extLst>
      <p:ext uri="{BB962C8B-B14F-4D97-AF65-F5344CB8AC3E}">
        <p14:creationId xmlns:p14="http://schemas.microsoft.com/office/powerpoint/2010/main" val="342694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Title slide, option C. Charcoal background, backlit cell photo." title="Title slide, option C (backlit cellular imag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4" name="TextBox 13"/>
          <p:cNvSpPr txBox="1"/>
          <p:nvPr/>
        </p:nvSpPr>
        <p:spPr>
          <a:xfrm>
            <a:off x="658492" y="6148541"/>
            <a:ext cx="6154231" cy="230832"/>
          </a:xfrm>
          <a:prstGeom prst="rect">
            <a:avLst/>
          </a:prstGeom>
          <a:noFill/>
        </p:spPr>
        <p:txBody>
          <a:bodyPr wrap="square" rtlCol="0">
            <a:spAutoFit/>
          </a:bodyPr>
          <a:lstStyle/>
          <a:p>
            <a:r>
              <a:rPr lang="en-US" sz="900" kern="0" spc="80" dirty="0">
                <a:solidFill>
                  <a:schemeClr val="bg1"/>
                </a:solidFill>
                <a:latin typeface="Lato Regular" panose="020F0502020204030203" pitchFamily="34" charset="0"/>
                <a:cs typeface="Lato Light"/>
              </a:rPr>
              <a:t>DATE: MONTH 22, 2015   PRESENTED BY: NAME LAST NAME, TITLE</a:t>
            </a:r>
          </a:p>
        </p:txBody>
      </p:sp>
      <p:sp>
        <p:nvSpPr>
          <p:cNvPr id="16" name="TextBox 15"/>
          <p:cNvSpPr txBox="1"/>
          <p:nvPr/>
        </p:nvSpPr>
        <p:spPr>
          <a:xfrm>
            <a:off x="622050" y="3862530"/>
            <a:ext cx="5484110" cy="769441"/>
          </a:xfrm>
          <a:prstGeom prst="rect">
            <a:avLst/>
          </a:prstGeom>
          <a:noFill/>
        </p:spPr>
        <p:txBody>
          <a:bodyPr wrap="square" rtlCol="0">
            <a:spAutoFit/>
          </a:bodyPr>
          <a:lstStyle/>
          <a:p>
            <a:r>
              <a:rPr lang="en-US" sz="4400" dirty="0">
                <a:solidFill>
                  <a:schemeClr val="bg1"/>
                </a:solidFill>
                <a:latin typeface="Lato Regular"/>
                <a:cs typeface="Lato Regular"/>
              </a:rPr>
              <a:t>Title of Presentation</a:t>
            </a:r>
          </a:p>
        </p:txBody>
      </p:sp>
      <p:sp>
        <p:nvSpPr>
          <p:cNvPr id="17" name="TextBox 16"/>
          <p:cNvSpPr txBox="1"/>
          <p:nvPr/>
        </p:nvSpPr>
        <p:spPr>
          <a:xfrm>
            <a:off x="693170" y="4640130"/>
            <a:ext cx="4786372" cy="415498"/>
          </a:xfrm>
          <a:prstGeom prst="rect">
            <a:avLst/>
          </a:prstGeom>
          <a:noFill/>
        </p:spPr>
        <p:txBody>
          <a:bodyPr wrap="square" rtlCol="0">
            <a:spAutoFit/>
          </a:bodyPr>
          <a:lstStyle/>
          <a:p>
            <a:r>
              <a:rPr lang="en-US" sz="2100" dirty="0">
                <a:solidFill>
                  <a:schemeClr val="bg1"/>
                </a:solidFill>
                <a:latin typeface="Lato Regular"/>
                <a:cs typeface="Lato Regular"/>
              </a:rPr>
              <a:t>Subtitle for Presentation</a:t>
            </a:r>
          </a:p>
        </p:txBody>
      </p:sp>
      <p:cxnSp>
        <p:nvCxnSpPr>
          <p:cNvPr id="18" name="Straight Connector 17" title="Straight line."/>
          <p:cNvCxnSpPr/>
          <p:nvPr/>
        </p:nvCxnSpPr>
        <p:spPr>
          <a:xfrm>
            <a:off x="725731" y="5762880"/>
            <a:ext cx="7594261" cy="864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 name="Picture 1" descr="OHSU master brand logo." title="OHSU master brand logo."/>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3170" y="2416074"/>
            <a:ext cx="603495" cy="1034025"/>
          </a:xfrm>
          <a:prstGeom prst="rect">
            <a:avLst/>
          </a:prstGeom>
        </p:spPr>
      </p:pic>
    </p:spTree>
    <p:extLst>
      <p:ext uri="{BB962C8B-B14F-4D97-AF65-F5344CB8AC3E}">
        <p14:creationId xmlns:p14="http://schemas.microsoft.com/office/powerpoint/2010/main" val="550729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 goes here</a:t>
            </a:r>
          </a:p>
        </p:txBody>
      </p:sp>
      <p:sp>
        <p:nvSpPr>
          <p:cNvPr id="3" name="Text Placeholder 2"/>
          <p:cNvSpPr>
            <a:spLocks noGrp="1"/>
          </p:cNvSpPr>
          <p:nvPr>
            <p:ph type="body" sz="quarter" idx="10"/>
          </p:nvPr>
        </p:nvSpPr>
        <p:spPr>
          <a:xfrm>
            <a:off x="811213" y="2248382"/>
            <a:ext cx="7534275" cy="2938995"/>
          </a:xfrm>
        </p:spPr>
        <p:txBody>
          <a:bodyPr>
            <a:normAutofit fontScale="92500" lnSpcReduction="10000"/>
          </a:bodyPr>
          <a:lstStyle/>
          <a:p>
            <a:r>
              <a:rPr lang="en-US" dirty="0"/>
              <a:t>Bullets go here</a:t>
            </a:r>
          </a:p>
          <a:p>
            <a:r>
              <a:rPr lang="en-US" dirty="0"/>
              <a:t>Bullets go here</a:t>
            </a:r>
          </a:p>
          <a:p>
            <a:r>
              <a:rPr lang="en-US" dirty="0"/>
              <a:t>Bullets go here</a:t>
            </a:r>
          </a:p>
          <a:p>
            <a:r>
              <a:rPr lang="en-US" dirty="0"/>
              <a:t>Bullets go here</a:t>
            </a:r>
          </a:p>
          <a:p>
            <a:r>
              <a:rPr lang="en-US" dirty="0"/>
              <a:t>Bullets go here</a:t>
            </a:r>
          </a:p>
          <a:p>
            <a:r>
              <a:rPr lang="en-US" dirty="0"/>
              <a:t>Bullets go here</a:t>
            </a:r>
          </a:p>
          <a:p>
            <a:endParaRPr lang="en-US" dirty="0"/>
          </a:p>
        </p:txBody>
      </p:sp>
    </p:spTree>
    <p:extLst>
      <p:ext uri="{BB962C8B-B14F-4D97-AF65-F5344CB8AC3E}">
        <p14:creationId xmlns:p14="http://schemas.microsoft.com/office/powerpoint/2010/main" val="64507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 goes here </a:t>
            </a:r>
          </a:p>
        </p:txBody>
      </p:sp>
      <p:sp>
        <p:nvSpPr>
          <p:cNvPr id="3" name="Text Placeholder 2"/>
          <p:cNvSpPr>
            <a:spLocks noGrp="1"/>
          </p:cNvSpPr>
          <p:nvPr>
            <p:ph type="body" sz="quarter" idx="10"/>
          </p:nvPr>
        </p:nvSpPr>
        <p:spPr>
          <a:xfrm>
            <a:off x="811213" y="2327362"/>
            <a:ext cx="7534275" cy="3011487"/>
          </a:xfrm>
        </p:spPr>
        <p:txBody>
          <a:bodyPr>
            <a:normAutofit fontScale="92500" lnSpcReduction="10000"/>
          </a:bodyPr>
          <a:lstStyle/>
          <a:p>
            <a:r>
              <a:rPr lang="en-US" dirty="0"/>
              <a:t>Bullets go here</a:t>
            </a:r>
          </a:p>
          <a:p>
            <a:r>
              <a:rPr lang="en-US" dirty="0"/>
              <a:t>Bullets go here</a:t>
            </a:r>
          </a:p>
          <a:p>
            <a:r>
              <a:rPr lang="en-US" dirty="0"/>
              <a:t>Bullets go here</a:t>
            </a:r>
          </a:p>
          <a:p>
            <a:r>
              <a:rPr lang="en-US" dirty="0"/>
              <a:t>Bullets go here</a:t>
            </a:r>
          </a:p>
          <a:p>
            <a:r>
              <a:rPr lang="en-US" dirty="0"/>
              <a:t>Bullets go here</a:t>
            </a:r>
          </a:p>
          <a:p>
            <a:r>
              <a:rPr lang="en-US" dirty="0"/>
              <a:t>Bullets go here</a:t>
            </a:r>
          </a:p>
          <a:p>
            <a:endParaRPr lang="en-US" dirty="0"/>
          </a:p>
        </p:txBody>
      </p:sp>
    </p:spTree>
    <p:extLst>
      <p:ext uri="{BB962C8B-B14F-4D97-AF65-F5344CB8AC3E}">
        <p14:creationId xmlns:p14="http://schemas.microsoft.com/office/powerpoint/2010/main" val="2617246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descr="Click icon to add picture." title="Click icon to add picture."/>
          <p:cNvSpPr>
            <a:spLocks noGrp="1"/>
          </p:cNvSpPr>
          <p:nvPr>
            <p:ph type="pic" idx="1"/>
          </p:nvPr>
        </p:nvSpPr>
        <p:spPr/>
      </p:sp>
      <p:sp>
        <p:nvSpPr>
          <p:cNvPr id="3" name="Title 2"/>
          <p:cNvSpPr>
            <a:spLocks noGrp="1"/>
          </p:cNvSpPr>
          <p:nvPr>
            <p:ph type="title"/>
          </p:nvPr>
        </p:nvSpPr>
        <p:spPr/>
        <p:txBody>
          <a:bodyPr/>
          <a:lstStyle/>
          <a:p>
            <a:r>
              <a:rPr lang="en-US" dirty="0"/>
              <a:t>Title of Page Here</a:t>
            </a:r>
          </a:p>
        </p:txBody>
      </p:sp>
      <p:sp>
        <p:nvSpPr>
          <p:cNvPr id="4" name="Content Placeholder 3"/>
          <p:cNvSpPr>
            <a:spLocks noGrp="1"/>
          </p:cNvSpPr>
          <p:nvPr>
            <p:ph idx="10"/>
          </p:nvPr>
        </p:nvSpPr>
        <p:spPr/>
        <p:txBody>
          <a:bodyPr>
            <a:normAutofit fontScale="85000" lnSpcReduction="10000"/>
          </a:bodyPr>
          <a:lstStyle/>
          <a:p>
            <a:pPr marL="265176" indent="-173736">
              <a:spcAft>
                <a:spcPts val="2000"/>
              </a:spcAft>
              <a:buSzPct val="120000"/>
            </a:pPr>
            <a:r>
              <a:rPr lang="en-US" dirty="0" err="1">
                <a:solidFill>
                  <a:srgbClr val="364852"/>
                </a:solidFill>
              </a:rPr>
              <a:t>Lorem</a:t>
            </a:r>
            <a:r>
              <a:rPr lang="en-US" dirty="0">
                <a:solidFill>
                  <a:srgbClr val="364852"/>
                </a:solidFill>
              </a:rPr>
              <a:t> </a:t>
            </a:r>
            <a:r>
              <a:rPr lang="en-US" dirty="0" err="1">
                <a:solidFill>
                  <a:srgbClr val="364852"/>
                </a:solidFill>
              </a:rPr>
              <a:t>ipsum</a:t>
            </a:r>
            <a:r>
              <a:rPr lang="en-US" dirty="0">
                <a:solidFill>
                  <a:srgbClr val="364852"/>
                </a:solidFill>
              </a:rPr>
              <a:t> </a:t>
            </a:r>
            <a:r>
              <a:rPr lang="en-US" dirty="0" err="1">
                <a:solidFill>
                  <a:srgbClr val="364852"/>
                </a:solidFill>
              </a:rPr>
              <a:t>amet</a:t>
            </a:r>
            <a:r>
              <a:rPr lang="en-US" dirty="0">
                <a:solidFill>
                  <a:srgbClr val="364852"/>
                </a:solidFill>
              </a:rPr>
              <a:t>. </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mollis</a:t>
            </a:r>
            <a:r>
              <a:rPr lang="en-US" dirty="0">
                <a:solidFill>
                  <a:srgbClr val="364852"/>
                </a:solidFill>
              </a:rPr>
              <a:t> </a:t>
            </a:r>
            <a:r>
              <a:rPr lang="en-US" dirty="0" err="1">
                <a:solidFill>
                  <a:srgbClr val="364852"/>
                </a:solidFill>
              </a:rPr>
              <a:t>nunc</a:t>
            </a:r>
            <a:r>
              <a:rPr lang="en-US" dirty="0">
                <a:solidFill>
                  <a:srgbClr val="364852"/>
                </a:solidFill>
              </a:rPr>
              <a:t> id </a:t>
            </a:r>
            <a:r>
              <a:rPr lang="en-US" dirty="0" err="1">
                <a:solidFill>
                  <a:srgbClr val="364852"/>
                </a:solidFill>
              </a:rPr>
              <a:t>eleifend</a:t>
            </a:r>
            <a:r>
              <a:rPr lang="en-US" dirty="0">
                <a:solidFill>
                  <a:srgbClr val="364852"/>
                </a:solidFill>
              </a:rPr>
              <a:t> </a:t>
            </a:r>
            <a:r>
              <a:rPr lang="en-US" dirty="0" err="1">
                <a:solidFill>
                  <a:srgbClr val="364852"/>
                </a:solidFill>
              </a:rPr>
              <a:t>convallis</a:t>
            </a:r>
            <a:r>
              <a:rPr lang="en-US" dirty="0">
                <a:solidFill>
                  <a:srgbClr val="364852"/>
                </a:solidFill>
              </a:rPr>
              <a:t>.</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molestie</a:t>
            </a:r>
            <a:r>
              <a:rPr lang="en-US" dirty="0">
                <a:solidFill>
                  <a:srgbClr val="364852"/>
                </a:solidFill>
              </a:rPr>
              <a:t> lacus id </a:t>
            </a:r>
            <a:r>
              <a:rPr lang="en-US" dirty="0" err="1">
                <a:solidFill>
                  <a:srgbClr val="364852"/>
                </a:solidFill>
              </a:rPr>
              <a:t>tincidunt</a:t>
            </a:r>
            <a:r>
              <a:rPr lang="en-US" dirty="0">
                <a:solidFill>
                  <a:srgbClr val="364852"/>
                </a:solidFill>
              </a:rPr>
              <a:t>.</a:t>
            </a:r>
          </a:p>
          <a:p>
            <a:pPr marL="265176" indent="-173736">
              <a:spcAft>
                <a:spcPts val="2000"/>
              </a:spcAft>
              <a:buSzPct val="120000"/>
            </a:pPr>
            <a:r>
              <a:rPr lang="en-US" dirty="0" err="1">
                <a:solidFill>
                  <a:srgbClr val="364852"/>
                </a:solidFill>
              </a:rPr>
              <a:t>Pellentesque</a:t>
            </a:r>
            <a:r>
              <a:rPr lang="en-US" dirty="0">
                <a:solidFill>
                  <a:srgbClr val="364852"/>
                </a:solidFill>
              </a:rPr>
              <a:t> </a:t>
            </a:r>
            <a:r>
              <a:rPr lang="en-US" dirty="0" err="1">
                <a:solidFill>
                  <a:srgbClr val="364852"/>
                </a:solidFill>
              </a:rPr>
              <a:t>commodo</a:t>
            </a:r>
            <a:r>
              <a:rPr lang="en-US" dirty="0">
                <a:solidFill>
                  <a:srgbClr val="364852"/>
                </a:solidFill>
              </a:rPr>
              <a:t> </a:t>
            </a:r>
            <a:r>
              <a:rPr lang="en-US" dirty="0" err="1">
                <a:solidFill>
                  <a:srgbClr val="364852"/>
                </a:solidFill>
              </a:rPr>
              <a:t>justo</a:t>
            </a:r>
            <a:r>
              <a:rPr lang="en-US" dirty="0">
                <a:solidFill>
                  <a:srgbClr val="364852"/>
                </a:solidFill>
              </a:rPr>
              <a:t> </a:t>
            </a:r>
            <a:r>
              <a:rPr lang="en-US" dirty="0" err="1">
                <a:solidFill>
                  <a:srgbClr val="364852"/>
                </a:solidFill>
              </a:rPr>
              <a:t>sed</a:t>
            </a:r>
            <a:r>
              <a:rPr lang="en-US" dirty="0">
                <a:solidFill>
                  <a:srgbClr val="364852"/>
                </a:solidFill>
              </a:rPr>
              <a:t> magna. </a:t>
            </a:r>
          </a:p>
          <a:p>
            <a:pPr marL="265176" indent="-173736">
              <a:spcAft>
                <a:spcPts val="2000"/>
              </a:spcAft>
              <a:buSzPct val="120000"/>
            </a:pPr>
            <a:r>
              <a:rPr lang="en-US" dirty="0" err="1">
                <a:solidFill>
                  <a:srgbClr val="364852"/>
                </a:solidFill>
              </a:rPr>
              <a:t>Cras</a:t>
            </a:r>
            <a:r>
              <a:rPr lang="en-US" dirty="0">
                <a:solidFill>
                  <a:srgbClr val="364852"/>
                </a:solidFill>
              </a:rPr>
              <a:t> </a:t>
            </a:r>
            <a:r>
              <a:rPr lang="en-US" dirty="0" err="1">
                <a:solidFill>
                  <a:srgbClr val="364852"/>
                </a:solidFill>
              </a:rPr>
              <a:t>tempor</a:t>
            </a:r>
            <a:r>
              <a:rPr lang="en-US" dirty="0">
                <a:solidFill>
                  <a:srgbClr val="364852"/>
                </a:solidFill>
              </a:rPr>
              <a:t> </a:t>
            </a:r>
            <a:r>
              <a:rPr lang="en-US" dirty="0" err="1">
                <a:solidFill>
                  <a:srgbClr val="364852"/>
                </a:solidFill>
              </a:rPr>
              <a:t>nulla</a:t>
            </a:r>
            <a:r>
              <a:rPr lang="en-US" dirty="0">
                <a:solidFill>
                  <a:srgbClr val="364852"/>
                </a:solidFill>
              </a:rPr>
              <a:t> et </a:t>
            </a:r>
            <a:r>
              <a:rPr lang="en-US" dirty="0" err="1">
                <a:solidFill>
                  <a:srgbClr val="364852"/>
                </a:solidFill>
              </a:rPr>
              <a:t>lorem</a:t>
            </a:r>
            <a:r>
              <a:rPr lang="en-US" dirty="0">
                <a:solidFill>
                  <a:srgbClr val="364852"/>
                </a:solidFill>
              </a:rPr>
              <a:t> </a:t>
            </a:r>
            <a:r>
              <a:rPr lang="en-US" dirty="0" err="1">
                <a:solidFill>
                  <a:srgbClr val="364852"/>
                </a:solidFill>
              </a:rPr>
              <a:t>tristique</a:t>
            </a:r>
            <a:r>
              <a:rPr lang="en-US" dirty="0">
                <a:solidFill>
                  <a:srgbClr val="364852"/>
                </a:solidFill>
              </a:rPr>
              <a:t> </a:t>
            </a:r>
            <a:r>
              <a:rPr lang="en-US" dirty="0" err="1">
                <a:solidFill>
                  <a:srgbClr val="364852"/>
                </a:solidFill>
              </a:rPr>
              <a:t>tincidunt</a:t>
            </a:r>
            <a:r>
              <a:rPr lang="en-US" dirty="0">
                <a:solidFill>
                  <a:srgbClr val="364852"/>
                </a:solidFill>
              </a:rPr>
              <a:t>.</a:t>
            </a:r>
          </a:p>
          <a:p>
            <a:endParaRPr lang="en-US" dirty="0"/>
          </a:p>
        </p:txBody>
      </p:sp>
      <p:pic>
        <p:nvPicPr>
          <p:cNvPr id="5" name="Picture 4" descr="Backlit cell image." title="Backlit cell."/>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2445849" cy="6858000"/>
          </a:xfrm>
          <a:prstGeom prst="rect">
            <a:avLst/>
          </a:prstGeom>
        </p:spPr>
      </p:pic>
    </p:spTree>
    <p:extLst>
      <p:ext uri="{BB962C8B-B14F-4D97-AF65-F5344CB8AC3E}">
        <p14:creationId xmlns:p14="http://schemas.microsoft.com/office/powerpoint/2010/main" val="1063023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descr="Click icon to add picture." title="Click icon to add picture."/>
          <p:cNvSpPr>
            <a:spLocks noGrp="1"/>
          </p:cNvSpPr>
          <p:nvPr>
            <p:ph type="pic" idx="1"/>
          </p:nvPr>
        </p:nvSpPr>
        <p:spPr/>
      </p:sp>
      <p:sp>
        <p:nvSpPr>
          <p:cNvPr id="3" name="Title 2"/>
          <p:cNvSpPr>
            <a:spLocks noGrp="1"/>
          </p:cNvSpPr>
          <p:nvPr>
            <p:ph type="title"/>
          </p:nvPr>
        </p:nvSpPr>
        <p:spPr/>
        <p:txBody>
          <a:bodyPr/>
          <a:lstStyle/>
          <a:p>
            <a:r>
              <a:rPr lang="en-US" dirty="0"/>
              <a:t>Title of Page Here </a:t>
            </a:r>
          </a:p>
        </p:txBody>
      </p:sp>
      <p:sp>
        <p:nvSpPr>
          <p:cNvPr id="4" name="Content Placeholder 3"/>
          <p:cNvSpPr>
            <a:spLocks noGrp="1"/>
          </p:cNvSpPr>
          <p:nvPr>
            <p:ph idx="10"/>
          </p:nvPr>
        </p:nvSpPr>
        <p:spPr>
          <a:xfrm>
            <a:off x="3174898" y="1975386"/>
            <a:ext cx="5679540" cy="3314757"/>
          </a:xfrm>
        </p:spPr>
        <p:txBody>
          <a:bodyPr>
            <a:normAutofit/>
          </a:bodyPr>
          <a:lstStyle/>
          <a:p>
            <a:pPr marL="265176" indent="-173736">
              <a:spcAft>
                <a:spcPts val="2000"/>
              </a:spcAft>
              <a:buSzPct val="120000"/>
            </a:pPr>
            <a:r>
              <a:rPr lang="en-US" sz="1700" dirty="0" err="1">
                <a:solidFill>
                  <a:srgbClr val="364852"/>
                </a:solidFill>
              </a:rPr>
              <a:t>Lorem</a:t>
            </a:r>
            <a:r>
              <a:rPr lang="en-US" sz="1700" dirty="0">
                <a:solidFill>
                  <a:srgbClr val="364852"/>
                </a:solidFill>
              </a:rPr>
              <a:t> </a:t>
            </a:r>
            <a:r>
              <a:rPr lang="en-US" sz="1700" dirty="0" err="1">
                <a:solidFill>
                  <a:srgbClr val="364852"/>
                </a:solidFill>
              </a:rPr>
              <a:t>ipsum</a:t>
            </a:r>
            <a:r>
              <a:rPr lang="en-US" sz="1700" dirty="0">
                <a:solidFill>
                  <a:srgbClr val="364852"/>
                </a:solidFill>
              </a:rPr>
              <a:t> dolor sit </a:t>
            </a:r>
            <a:r>
              <a:rPr lang="en-US" sz="1700" dirty="0" err="1">
                <a:solidFill>
                  <a:srgbClr val="364852"/>
                </a:solidFill>
              </a:rPr>
              <a:t>amet</a:t>
            </a:r>
            <a:r>
              <a:rPr lang="en-US" sz="1700" dirty="0">
                <a:solidFill>
                  <a:srgbClr val="364852"/>
                </a:solidFill>
              </a:rPr>
              <a:t>. </a:t>
            </a:r>
          </a:p>
          <a:p>
            <a:pPr marL="265176" indent="-173736">
              <a:spcAft>
                <a:spcPts val="2000"/>
              </a:spcAft>
              <a:buSzPct val="120000"/>
            </a:pPr>
            <a:r>
              <a:rPr lang="en-US" sz="1700" dirty="0" err="1">
                <a:solidFill>
                  <a:srgbClr val="364852"/>
                </a:solidFill>
              </a:rPr>
              <a:t>Pellentesque</a:t>
            </a:r>
            <a:r>
              <a:rPr lang="en-US" sz="1700" dirty="0">
                <a:solidFill>
                  <a:srgbClr val="364852"/>
                </a:solidFill>
              </a:rPr>
              <a:t> </a:t>
            </a:r>
            <a:r>
              <a:rPr lang="en-US" sz="1700" dirty="0" err="1">
                <a:solidFill>
                  <a:srgbClr val="364852"/>
                </a:solidFill>
              </a:rPr>
              <a:t>mollis</a:t>
            </a:r>
            <a:r>
              <a:rPr lang="en-US" sz="1700" dirty="0">
                <a:solidFill>
                  <a:srgbClr val="364852"/>
                </a:solidFill>
              </a:rPr>
              <a:t> </a:t>
            </a:r>
            <a:r>
              <a:rPr lang="en-US" sz="1700" dirty="0" err="1">
                <a:solidFill>
                  <a:srgbClr val="364852"/>
                </a:solidFill>
              </a:rPr>
              <a:t>nunc</a:t>
            </a:r>
            <a:r>
              <a:rPr lang="en-US" sz="1700" dirty="0">
                <a:solidFill>
                  <a:srgbClr val="364852"/>
                </a:solidFill>
              </a:rPr>
              <a:t> id </a:t>
            </a:r>
            <a:r>
              <a:rPr lang="en-US" sz="1700" dirty="0" err="1">
                <a:solidFill>
                  <a:srgbClr val="364852"/>
                </a:solidFill>
              </a:rPr>
              <a:t>eleifend</a:t>
            </a:r>
            <a:r>
              <a:rPr lang="en-US" sz="1700" dirty="0">
                <a:solidFill>
                  <a:srgbClr val="364852"/>
                </a:solidFill>
              </a:rPr>
              <a:t> </a:t>
            </a:r>
            <a:r>
              <a:rPr lang="en-US" sz="1700" dirty="0" err="1">
                <a:solidFill>
                  <a:srgbClr val="364852"/>
                </a:solidFill>
              </a:rPr>
              <a:t>convallis</a:t>
            </a:r>
            <a:r>
              <a:rPr lang="en-US" sz="1700" dirty="0">
                <a:solidFill>
                  <a:srgbClr val="364852"/>
                </a:solidFill>
              </a:rPr>
              <a:t>.</a:t>
            </a:r>
          </a:p>
          <a:p>
            <a:pPr marL="265176" indent="-173736">
              <a:spcAft>
                <a:spcPts val="2000"/>
              </a:spcAft>
              <a:buSzPct val="120000"/>
            </a:pPr>
            <a:r>
              <a:rPr lang="en-US" sz="1700" dirty="0" err="1">
                <a:solidFill>
                  <a:srgbClr val="364852"/>
                </a:solidFill>
              </a:rPr>
              <a:t>Pellentesque</a:t>
            </a:r>
            <a:r>
              <a:rPr lang="en-US" sz="1700" dirty="0">
                <a:solidFill>
                  <a:srgbClr val="364852"/>
                </a:solidFill>
              </a:rPr>
              <a:t> </a:t>
            </a:r>
            <a:r>
              <a:rPr lang="en-US" sz="1700" dirty="0" err="1">
                <a:solidFill>
                  <a:srgbClr val="364852"/>
                </a:solidFill>
              </a:rPr>
              <a:t>molestie</a:t>
            </a:r>
            <a:r>
              <a:rPr lang="en-US" sz="1700" dirty="0">
                <a:solidFill>
                  <a:srgbClr val="364852"/>
                </a:solidFill>
              </a:rPr>
              <a:t> lacus id </a:t>
            </a:r>
            <a:r>
              <a:rPr lang="en-US" sz="1700" dirty="0" err="1">
                <a:solidFill>
                  <a:srgbClr val="364852"/>
                </a:solidFill>
              </a:rPr>
              <a:t>tincidunt</a:t>
            </a:r>
            <a:r>
              <a:rPr lang="en-US" sz="1700" dirty="0">
                <a:solidFill>
                  <a:srgbClr val="364852"/>
                </a:solidFill>
              </a:rPr>
              <a:t>.</a:t>
            </a:r>
          </a:p>
          <a:p>
            <a:pPr marL="265176" indent="-173736">
              <a:spcAft>
                <a:spcPts val="2000"/>
              </a:spcAft>
              <a:buSzPct val="120000"/>
            </a:pPr>
            <a:r>
              <a:rPr lang="en-US" sz="1700" dirty="0" err="1">
                <a:solidFill>
                  <a:srgbClr val="364852"/>
                </a:solidFill>
              </a:rPr>
              <a:t>Pellentesque</a:t>
            </a:r>
            <a:r>
              <a:rPr lang="en-US" sz="1700" dirty="0">
                <a:solidFill>
                  <a:srgbClr val="364852"/>
                </a:solidFill>
              </a:rPr>
              <a:t> </a:t>
            </a:r>
            <a:r>
              <a:rPr lang="en-US" sz="1700" dirty="0" err="1">
                <a:solidFill>
                  <a:srgbClr val="364852"/>
                </a:solidFill>
              </a:rPr>
              <a:t>commodo</a:t>
            </a:r>
            <a:r>
              <a:rPr lang="en-US" sz="1700" dirty="0">
                <a:solidFill>
                  <a:srgbClr val="364852"/>
                </a:solidFill>
              </a:rPr>
              <a:t> </a:t>
            </a:r>
            <a:r>
              <a:rPr lang="en-US" sz="1700" dirty="0" err="1">
                <a:solidFill>
                  <a:srgbClr val="364852"/>
                </a:solidFill>
              </a:rPr>
              <a:t>justo</a:t>
            </a:r>
            <a:r>
              <a:rPr lang="en-US" sz="1700" dirty="0">
                <a:solidFill>
                  <a:srgbClr val="364852"/>
                </a:solidFill>
              </a:rPr>
              <a:t> </a:t>
            </a:r>
            <a:r>
              <a:rPr lang="en-US" sz="1700" dirty="0" err="1">
                <a:solidFill>
                  <a:srgbClr val="364852"/>
                </a:solidFill>
              </a:rPr>
              <a:t>sed</a:t>
            </a:r>
            <a:r>
              <a:rPr lang="en-US" sz="1700" dirty="0">
                <a:solidFill>
                  <a:srgbClr val="364852"/>
                </a:solidFill>
              </a:rPr>
              <a:t> magna. </a:t>
            </a:r>
          </a:p>
          <a:p>
            <a:pPr marL="265176" indent="-173736">
              <a:spcAft>
                <a:spcPts val="2000"/>
              </a:spcAft>
              <a:buSzPct val="120000"/>
            </a:pPr>
            <a:r>
              <a:rPr lang="en-US" sz="1700" dirty="0" err="1">
                <a:solidFill>
                  <a:srgbClr val="364852"/>
                </a:solidFill>
              </a:rPr>
              <a:t>Cras</a:t>
            </a:r>
            <a:r>
              <a:rPr lang="en-US" sz="1700" dirty="0">
                <a:solidFill>
                  <a:srgbClr val="364852"/>
                </a:solidFill>
              </a:rPr>
              <a:t> </a:t>
            </a:r>
            <a:r>
              <a:rPr lang="en-US" sz="1700" dirty="0" err="1">
                <a:solidFill>
                  <a:srgbClr val="364852"/>
                </a:solidFill>
              </a:rPr>
              <a:t>tempor</a:t>
            </a:r>
            <a:r>
              <a:rPr lang="en-US" sz="1700" dirty="0">
                <a:solidFill>
                  <a:srgbClr val="364852"/>
                </a:solidFill>
              </a:rPr>
              <a:t> </a:t>
            </a:r>
            <a:r>
              <a:rPr lang="en-US" sz="1700" dirty="0" err="1">
                <a:solidFill>
                  <a:srgbClr val="364852"/>
                </a:solidFill>
              </a:rPr>
              <a:t>nulla</a:t>
            </a:r>
            <a:r>
              <a:rPr lang="en-US" sz="1700" dirty="0">
                <a:solidFill>
                  <a:srgbClr val="364852"/>
                </a:solidFill>
              </a:rPr>
              <a:t> et </a:t>
            </a:r>
            <a:r>
              <a:rPr lang="en-US" sz="1700" dirty="0" err="1">
                <a:solidFill>
                  <a:srgbClr val="364852"/>
                </a:solidFill>
              </a:rPr>
              <a:t>lorem</a:t>
            </a:r>
            <a:r>
              <a:rPr lang="en-US" sz="1700" dirty="0">
                <a:solidFill>
                  <a:srgbClr val="364852"/>
                </a:solidFill>
              </a:rPr>
              <a:t> </a:t>
            </a:r>
            <a:r>
              <a:rPr lang="en-US" sz="1700" dirty="0" err="1">
                <a:solidFill>
                  <a:srgbClr val="364852"/>
                </a:solidFill>
              </a:rPr>
              <a:t>tristique</a:t>
            </a:r>
            <a:r>
              <a:rPr lang="en-US" sz="1700" dirty="0">
                <a:solidFill>
                  <a:srgbClr val="364852"/>
                </a:solidFill>
              </a:rPr>
              <a:t> </a:t>
            </a:r>
            <a:r>
              <a:rPr lang="en-US" sz="1700" dirty="0" err="1">
                <a:solidFill>
                  <a:srgbClr val="364852"/>
                </a:solidFill>
              </a:rPr>
              <a:t>tincidunt</a:t>
            </a:r>
            <a:r>
              <a:rPr lang="en-US" sz="1700" dirty="0">
                <a:solidFill>
                  <a:srgbClr val="364852"/>
                </a:solidFill>
              </a:rPr>
              <a:t>.</a:t>
            </a:r>
          </a:p>
        </p:txBody>
      </p:sp>
      <p:pic>
        <p:nvPicPr>
          <p:cNvPr id="5" name="Picture 4" descr="Image of researcher in a lab looking at a microscope." title="Researcher at bench image."/>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2445847" cy="6857999"/>
          </a:xfrm>
          <a:prstGeom prst="rect">
            <a:avLst/>
          </a:prstGeom>
        </p:spPr>
      </p:pic>
    </p:spTree>
    <p:extLst>
      <p:ext uri="{BB962C8B-B14F-4D97-AF65-F5344CB8AC3E}">
        <p14:creationId xmlns:p14="http://schemas.microsoft.com/office/powerpoint/2010/main" val="3170351867"/>
      </p:ext>
    </p:extLst>
  </p:cSld>
  <p:clrMapOvr>
    <a:masterClrMapping/>
  </p:clrMapOvr>
</p:sld>
</file>

<file path=ppt/theme/theme1.xml><?xml version="1.0" encoding="utf-8"?>
<a:theme xmlns:a="http://schemas.openxmlformats.org/drawingml/2006/main" name="OHSU Cool Blues Theme">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2">
      <a:majorFont>
        <a:latin typeface="Lato"/>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Noto"/>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ray Slide with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ay Slide No Logo">
  <a:themeElements>
    <a:clrScheme name="OHSU Cool Blues Powerpoint ">
      <a:dk1>
        <a:srgbClr val="354952"/>
      </a:dk1>
      <a:lt1>
        <a:sysClr val="window" lastClr="FFFFFF"/>
      </a:lt1>
      <a:dk2>
        <a:srgbClr val="354952"/>
      </a:dk2>
      <a:lt2>
        <a:srgbClr val="FFFFFF"/>
      </a:lt2>
      <a:accent1>
        <a:srgbClr val="2E93D5"/>
      </a:accent1>
      <a:accent2>
        <a:srgbClr val="0E61B0"/>
      </a:accent2>
      <a:accent3>
        <a:srgbClr val="2E93D5"/>
      </a:accent3>
      <a:accent4>
        <a:srgbClr val="0E61B0"/>
      </a:accent4>
      <a:accent5>
        <a:srgbClr val="2E93D5"/>
      </a:accent5>
      <a:accent6>
        <a:srgbClr val="0E61B0"/>
      </a:accent6>
      <a:hlink>
        <a:srgbClr val="2E93D5"/>
      </a:hlink>
      <a:folHlink>
        <a:srgbClr val="0E61B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2491</TotalTime>
  <Words>1003</Words>
  <Application>Microsoft Macintosh PowerPoint</Application>
  <PresentationFormat>On-screen Show (4:3)</PresentationFormat>
  <Paragraphs>112</Paragraphs>
  <Slides>30</Slides>
  <Notes>2</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30</vt:i4>
      </vt:variant>
    </vt:vector>
  </HeadingPairs>
  <TitlesOfParts>
    <vt:vector size="40" baseType="lpstr">
      <vt:lpstr>Noto Serif</vt:lpstr>
      <vt:lpstr>Noto Serif Bold</vt:lpstr>
      <vt:lpstr>Noto Serif Bold Italic</vt:lpstr>
      <vt:lpstr>Arial</vt:lpstr>
      <vt:lpstr>Lato Regular</vt:lpstr>
      <vt:lpstr>Lato Light</vt:lpstr>
      <vt:lpstr>OHSU Cool Blues Theme</vt:lpstr>
      <vt:lpstr>White Slide, No Logo</vt:lpstr>
      <vt:lpstr>Gray Slide with Logo</vt:lpstr>
      <vt:lpstr>Gray Slide No Logo</vt:lpstr>
      <vt:lpstr>PowerPoint Presentation</vt:lpstr>
      <vt:lpstr>PowerPoint Presentation</vt:lpstr>
      <vt:lpstr>PowerPoint Presentation</vt:lpstr>
      <vt:lpstr>PowerPoint Presentation</vt:lpstr>
      <vt:lpstr>PowerPoint Presentation</vt:lpstr>
      <vt:lpstr>Headline goes here</vt:lpstr>
      <vt:lpstr>Headline goes here </vt:lpstr>
      <vt:lpstr>Title of Page Here</vt:lpstr>
      <vt:lpstr>Title of Page Here </vt:lpstr>
      <vt:lpstr>Title of Page Here  </vt:lpstr>
      <vt:lpstr>Title of Page Here   </vt:lpstr>
      <vt:lpstr>Title of Page Here     </vt:lpstr>
      <vt:lpstr>Headline goes here  </vt:lpstr>
      <vt:lpstr>PowerPoint Presentation</vt:lpstr>
      <vt:lpstr>PowerPoint Presentation</vt:lpstr>
      <vt:lpstr>PowerPoint Presentation</vt:lpstr>
      <vt:lpstr>Sed qui nihil iducimus assit pos maximintinus volore veriorrum is molor sed quidera tiumenis quia quist, odis ex estia nonsent lam rerem inusaped eiur molo con et quo il magnatur re, sequi il idis am eatur andi ut volo illabo. Ut voluptiori od que voleni dolut est, est qui delibus doloren iscit, ut eatem. Ur sunt.</vt:lpstr>
      <vt:lpstr>Sed qui nihil iducimus assit pos maximintinus volore veriorrum is molor sed quidera tiumenis quia quist, odis ex estia nonsent lam rerem inusaped eiur molo con et quo il magnatur re, sequi il idis am eatur andi ut volo illabo. Ut voluptiori od que voleni dolut est, est qui delibus doloren iscit, ut eatem. Ur sunt.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Sockeye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OHSU</dc:creator>
  <cp:keywords/>
  <dc:description/>
  <cp:lastModifiedBy>Alison Hill</cp:lastModifiedBy>
  <cp:revision>314</cp:revision>
  <dcterms:created xsi:type="dcterms:W3CDTF">2015-05-18T16:26:35Z</dcterms:created>
  <dcterms:modified xsi:type="dcterms:W3CDTF">2021-03-25T19:00:54Z</dcterms:modified>
  <cp:category/>
</cp:coreProperties>
</file>